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7" r:id="rId2"/>
    <p:sldId id="331" r:id="rId3"/>
    <p:sldId id="332" r:id="rId4"/>
    <p:sldId id="333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24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20" r:id="rId43"/>
    <p:sldId id="334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about interpretation</a:t>
            </a:r>
            <a:r>
              <a:rPr lang="en-US" baseline="0" dirty="0" smtClean="0"/>
              <a:t> of vertical axis</a:t>
            </a:r>
            <a:r>
              <a:rPr lang="en-US" baseline="0" dirty="0" smtClean="0">
                <a:sym typeface="Wingdings" pitchFamily="2" charset="2"/>
              </a:rPr>
              <a:t> this is actually gene size, </a:t>
            </a:r>
            <a:r>
              <a:rPr lang="en-US" baseline="0" smtClean="0">
                <a:sym typeface="Wingdings" pitchFamily="2" charset="2"/>
              </a:rPr>
              <a:t>not count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721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BCH339N </a:t>
            </a:r>
            <a:r>
              <a:rPr lang="en-US" sz="2800" b="1" dirty="0" smtClean="0"/>
              <a:t>Systems Biology / Bioinformatics – Spring </a:t>
            </a:r>
            <a:r>
              <a:rPr lang="en-US" sz="2800" b="1" dirty="0" smtClean="0"/>
              <a:t>2016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2324" y="6553200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was a long time ago!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0824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9557" r="42499" b="19994"/>
          <a:stretch/>
        </p:blipFill>
        <p:spPr bwMode="auto">
          <a:xfrm>
            <a:off x="2304417" y="1143000"/>
            <a:ext cx="46594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926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3548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67674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6.5 Gb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(2X human)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17K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8674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igabases</a:t>
            </a:r>
            <a:r>
              <a:rPr lang="en-US" dirty="0" smtClean="0">
                <a:solidFill>
                  <a:srgbClr val="FF0000"/>
                </a:solidFill>
              </a:rPr>
              <a:t> (not gigabytes)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1175</Words>
  <Application>Microsoft Office PowerPoint</Application>
  <PresentationFormat>On-screen Show (4:3)</PresentationFormat>
  <Paragraphs>199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111</cp:revision>
  <cp:lastPrinted>2015-01-19T16:16:20Z</cp:lastPrinted>
  <dcterms:created xsi:type="dcterms:W3CDTF">2014-01-13T19:44:00Z</dcterms:created>
  <dcterms:modified xsi:type="dcterms:W3CDTF">2016-01-18T05:26:28Z</dcterms:modified>
</cp:coreProperties>
</file>