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4" r:id="rId2"/>
    <p:sldId id="270" r:id="rId3"/>
    <p:sldId id="265" r:id="rId4"/>
    <p:sldId id="269" r:id="rId5"/>
    <p:sldId id="277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97B7-9CBB-4A6B-87F2-2B35053CC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6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Events like these, happening over and over again, have led to…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 smtClean="0"/>
              <a:t>&lt;!</a:t>
            </a:r>
            <a:r>
              <a:rPr lang="en-US" dirty="0"/>
              <a:t>DOCTYPE html PUBLIC "-//W3C//DTD XHTML 1.0 Strict//EN"</a:t>
            </a:r>
          </a:p>
          <a:p>
            <a:r>
              <a:rPr lang="en-US" dirty="0"/>
              <a:t>  "http://www.w3.org/TR/xhtml1/DTD/xhtml1-strict.dtd"&gt;</a:t>
            </a:r>
          </a:p>
          <a:p>
            <a:r>
              <a:rPr lang="en-US" dirty="0"/>
              <a:t>&lt;html </a:t>
            </a:r>
            <a:r>
              <a:rPr lang="en-US" dirty="0" err="1"/>
              <a:t>xmlns</a:t>
            </a:r>
            <a:r>
              <a:rPr lang="en-US" dirty="0"/>
              <a:t>="http://www.w3.org/1999/xhtml" </a:t>
            </a:r>
            <a:r>
              <a:rPr lang="en-US" dirty="0" err="1"/>
              <a:t>xml:lang</a:t>
            </a:r>
            <a:r>
              <a:rPr lang="en-US" dirty="0"/>
              <a:t>="en"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  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="/sites/default/files/webcentral_favicon_0.ico" type="image/x-icon" /&gt;</a:t>
            </a:r>
          </a:p>
          <a:p>
            <a:r>
              <a:rPr lang="en-US" dirty="0"/>
              <a:t>  &lt;title&gt;Home |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University of Texas at Austin</a:t>
            </a:r>
            <a:r>
              <a:rPr lang="en-US" dirty="0"/>
              <a:t>&lt;/title&gt;</a:t>
            </a:r>
          </a:p>
          <a:p>
            <a:r>
              <a:rPr lang="en-US" dirty="0"/>
              <a:t>  &lt;link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media="all" </a:t>
            </a:r>
            <a:r>
              <a:rPr lang="en-US" dirty="0" err="1"/>
              <a:t>href</a:t>
            </a:r>
            <a:r>
              <a:rPr lang="en-US" dirty="0"/>
              <a:t>="/sites/default/files/</a:t>
            </a:r>
            <a:r>
              <a:rPr lang="en-US" dirty="0" err="1"/>
              <a:t>css</a:t>
            </a:r>
            <a:r>
              <a:rPr lang="en-US" dirty="0"/>
              <a:t>/css_fb3f8aaf8236df2dd5638b3e4913d036.css" /&gt;</a:t>
            </a:r>
          </a:p>
          <a:p>
            <a:r>
              <a:rPr lang="en-US" dirty="0"/>
              <a:t>  &lt;script type="text/</a:t>
            </a:r>
            <a:r>
              <a:rPr lang="en-US" dirty="0" err="1"/>
              <a:t>javascript</a:t>
            </a:r>
            <a:r>
              <a:rPr lang="en-US" dirty="0"/>
              <a:t>" </a:t>
            </a:r>
            <a:r>
              <a:rPr lang="en-US" dirty="0" err="1"/>
              <a:t>src</a:t>
            </a:r>
            <a:r>
              <a:rPr lang="en-US" dirty="0"/>
              <a:t>="/</a:t>
            </a:r>
            <a:r>
              <a:rPr lang="en-US" dirty="0" smtClean="0"/>
              <a:t>sites/default/files/</a:t>
            </a:r>
            <a:r>
              <a:rPr lang="en-US" dirty="0" err="1" smtClean="0"/>
              <a:t>js</a:t>
            </a:r>
            <a:r>
              <a:rPr lang="en-US" dirty="0" smtClean="0"/>
              <a:t>/js_eddbefa857fb9a42e4c2c8e623df9c0c.jsmin.js"&gt;&lt;/</a:t>
            </a:r>
            <a:r>
              <a:rPr lang="en-US" dirty="0"/>
              <a:t>script&gt;</a:t>
            </a:r>
          </a:p>
          <a:p>
            <a:r>
              <a:rPr lang="en-US" dirty="0"/>
              <a:t>&lt;script type="text/</a:t>
            </a:r>
            <a:r>
              <a:rPr lang="en-US" dirty="0" err="1"/>
              <a:t>javascript</a:t>
            </a:r>
            <a:r>
              <a:rPr lang="en-US" dirty="0"/>
              <a:t>"&gt;</a:t>
            </a:r>
          </a:p>
          <a:p>
            <a:r>
              <a:rPr lang="en-US" dirty="0"/>
              <a:t>&lt;!--//--&gt;&lt;![CDATA</a:t>
            </a:r>
            <a:r>
              <a:rPr lang="en-US" dirty="0" smtClean="0"/>
              <a:t>[//&gt;&lt;!—</a:t>
            </a:r>
          </a:p>
          <a:p>
            <a:r>
              <a:rPr lang="en-US" dirty="0" smtClean="0"/>
              <a:t>				…and so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4" y="152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the UT web page and printed it out (minus the images</a:t>
            </a:r>
            <a:r>
              <a:rPr lang="en-US" b="1" dirty="0" smtClean="0"/>
              <a:t>)…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255 authors on one (of the two) human genome papers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 smtClean="0">
              <a:solidFill>
                <a:srgbClr val="FF0000"/>
              </a:solidFill>
            </a:endParaRP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6-8 kb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100-300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6-11 kb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1.5-3 kb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2-3 kb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80-3,000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850,000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1,500,000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50,000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300,000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21%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Fraction of</a:t>
            </a:r>
          </a:p>
          <a:p>
            <a:pPr algn="ctr"/>
            <a:r>
              <a:rPr lang="en-US" dirty="0" smtClean="0"/>
              <a:t>genome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Copies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LINEs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SINEs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Retrovirus-like</a:t>
            </a:r>
          </a:p>
          <a:p>
            <a:r>
              <a:rPr lang="en-US" b="1" dirty="0" smtClean="0"/>
              <a:t>elements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DNA</a:t>
            </a:r>
          </a:p>
          <a:p>
            <a:r>
              <a:rPr lang="en-US" b="1" dirty="0"/>
              <a:t>t</a:t>
            </a:r>
            <a:r>
              <a:rPr lang="en-US" b="1" dirty="0" smtClean="0"/>
              <a:t>ransposon</a:t>
            </a:r>
          </a:p>
          <a:p>
            <a:r>
              <a:rPr lang="en-US" b="1" dirty="0" smtClean="0"/>
              <a:t>fossils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(gag)</a:t>
            </a:r>
            <a:endParaRPr lang="en-US" sz="1400" dirty="0"/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</a:t>
            </a:r>
            <a:r>
              <a:rPr lang="en-US" sz="1400" dirty="0" smtClean="0"/>
              <a:t>ag      pol      (</a:t>
            </a:r>
            <a:r>
              <a:rPr lang="en-US" sz="1400" dirty="0" err="1" smtClean="0"/>
              <a:t>env</a:t>
            </a:r>
            <a:r>
              <a:rPr lang="en-US" sz="1400" dirty="0" smtClean="0"/>
              <a:t>) </a:t>
            </a:r>
            <a:endParaRPr lang="en-US" sz="1400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ORF1   ORF2 (pol)</a:t>
            </a:r>
            <a:endParaRPr lang="en-US" sz="1400" dirty="0"/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   B</a:t>
            </a:r>
            <a:endParaRPr lang="en-US" sz="1400" dirty="0"/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Major types of repeats in the human genome</a:t>
            </a:r>
            <a:endParaRPr lang="en-US" u="sng" dirty="0"/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838700" y="228600"/>
            <a:ext cx="3771900" cy="1015663"/>
            <a:chOff x="4838700" y="228600"/>
            <a:chExt cx="37719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5143500" y="228600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</a:t>
              </a:r>
              <a:r>
                <a:rPr lang="en-US" sz="2000" dirty="0" smtClean="0"/>
                <a:t>80</a:t>
              </a:r>
              <a:r>
                <a:rPr lang="en-US" sz="2000" dirty="0" smtClean="0"/>
                <a:t>K protein interactions; see also </a:t>
              </a:r>
              <a:r>
                <a:rPr lang="en-US" sz="2000" dirty="0" err="1" smtClean="0"/>
                <a:t>Biogrid</a:t>
              </a:r>
              <a:r>
                <a:rPr lang="en-US" sz="2000" dirty="0" smtClean="0"/>
                <a:t> </a:t>
              </a:r>
              <a:r>
                <a:rPr lang="en-US" sz="2000" dirty="0"/>
                <a:t>has 1.4 M </a:t>
              </a:r>
              <a:r>
                <a:rPr lang="en-US" sz="2000" dirty="0" smtClean="0"/>
                <a:t> </a:t>
              </a:r>
              <a:r>
                <a:rPr lang="en-US" sz="2000" dirty="0"/>
                <a:t>(https://thebiogrid.org</a:t>
              </a:r>
              <a:r>
                <a:rPr lang="en-US" sz="2000" dirty="0" smtClean="0"/>
                <a:t>/)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>
              <a:stCxn id="2" idx="1"/>
            </p:cNvCxnSpPr>
            <p:nvPr/>
          </p:nvCxnSpPr>
          <p:spPr>
            <a:xfrm flipH="1">
              <a:off x="4838700" y="736432"/>
              <a:ext cx="304800" cy="2556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467350" y="4771266"/>
            <a:ext cx="3009900" cy="1631216"/>
            <a:chOff x="5467350" y="4771266"/>
            <a:chExt cx="3009900" cy="1631216"/>
          </a:xfrm>
        </p:grpSpPr>
        <p:sp>
          <p:nvSpPr>
            <p:cNvPr id="5" name="TextBox 4"/>
            <p:cNvSpPr txBox="1"/>
            <p:nvPr/>
          </p:nvSpPr>
          <p:spPr>
            <a:xfrm>
              <a:off x="6076950" y="4771266"/>
              <a:ext cx="24003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Now &gt;2,000 </a:t>
              </a:r>
              <a:r>
                <a:rPr lang="en-US" sz="2000" dirty="0" smtClean="0"/>
                <a:t>biochemical processes and reactions, described in detail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5467350" y="5499928"/>
              <a:ext cx="6096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638800" y="3300680"/>
            <a:ext cx="3371850" cy="1323439"/>
            <a:chOff x="5638800" y="3300680"/>
            <a:chExt cx="3371850" cy="1323439"/>
          </a:xfrm>
        </p:grpSpPr>
        <p:sp>
          <p:nvSpPr>
            <p:cNvPr id="8" name="TextBox 7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276600" y="2783175"/>
            <a:ext cx="3009900" cy="1323439"/>
            <a:chOff x="4406342" y="2783175"/>
            <a:chExt cx="3009900" cy="1323439"/>
          </a:xfrm>
        </p:grpSpPr>
        <p:sp>
          <p:nvSpPr>
            <p:cNvPr id="9" name="TextBox 8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&gt;22 million research articles, many with complete text online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>
              <a:stCxn id="9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450359" y="1295400"/>
            <a:ext cx="3588866" cy="1631216"/>
            <a:chOff x="5450359" y="1295400"/>
            <a:chExt cx="3588866" cy="1631216"/>
          </a:xfrm>
        </p:grpSpPr>
        <p:sp>
          <p:nvSpPr>
            <p:cNvPr id="6" name="TextBox 5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</a:t>
              </a:r>
              <a:r>
                <a:rPr lang="en-US" sz="2000" dirty="0" smtClean="0"/>
                <a:t>has millions of </a:t>
              </a:r>
              <a:r>
                <a:rPr lang="en-US" sz="2000" dirty="0" smtClean="0"/>
                <a:t>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95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1288</Words>
  <Application>Microsoft Office PowerPoint</Application>
  <PresentationFormat>On-screen Show (4:3)</PresentationFormat>
  <Paragraphs>255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Edward Marcotte</cp:lastModifiedBy>
  <cp:revision>43</cp:revision>
  <cp:lastPrinted>2017-02-09T16:54:53Z</cp:lastPrinted>
  <dcterms:created xsi:type="dcterms:W3CDTF">2014-01-13T19:44:00Z</dcterms:created>
  <dcterms:modified xsi:type="dcterms:W3CDTF">2017-02-09T18:03:30Z</dcterms:modified>
</cp:coreProperties>
</file>