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handoutMasterIdLst>
    <p:handoutMasterId r:id="rId50"/>
  </p:handoutMasterIdLst>
  <p:sldIdLst>
    <p:sldId id="303" r:id="rId2"/>
    <p:sldId id="372" r:id="rId3"/>
    <p:sldId id="374" r:id="rId4"/>
    <p:sldId id="396" r:id="rId5"/>
    <p:sldId id="397" r:id="rId6"/>
    <p:sldId id="398" r:id="rId7"/>
    <p:sldId id="343" r:id="rId8"/>
    <p:sldId id="404" r:id="rId9"/>
    <p:sldId id="367" r:id="rId10"/>
    <p:sldId id="368" r:id="rId11"/>
    <p:sldId id="371" r:id="rId12"/>
    <p:sldId id="369" r:id="rId13"/>
    <p:sldId id="370" r:id="rId14"/>
    <p:sldId id="376" r:id="rId15"/>
    <p:sldId id="377" r:id="rId16"/>
    <p:sldId id="378" r:id="rId17"/>
    <p:sldId id="379" r:id="rId18"/>
    <p:sldId id="380" r:id="rId19"/>
    <p:sldId id="381" r:id="rId20"/>
    <p:sldId id="385" r:id="rId21"/>
    <p:sldId id="382" r:id="rId22"/>
    <p:sldId id="383" r:id="rId23"/>
    <p:sldId id="387" r:id="rId24"/>
    <p:sldId id="423" r:id="rId25"/>
    <p:sldId id="388" r:id="rId26"/>
    <p:sldId id="391" r:id="rId27"/>
    <p:sldId id="411" r:id="rId28"/>
    <p:sldId id="393" r:id="rId29"/>
    <p:sldId id="417" r:id="rId30"/>
    <p:sldId id="414" r:id="rId31"/>
    <p:sldId id="412" r:id="rId32"/>
    <p:sldId id="418" r:id="rId33"/>
    <p:sldId id="427" r:id="rId34"/>
    <p:sldId id="402" r:id="rId35"/>
    <p:sldId id="403" r:id="rId36"/>
    <p:sldId id="401" r:id="rId37"/>
    <p:sldId id="405" r:id="rId38"/>
    <p:sldId id="424" r:id="rId39"/>
    <p:sldId id="408" r:id="rId40"/>
    <p:sldId id="422" r:id="rId41"/>
    <p:sldId id="410" r:id="rId42"/>
    <p:sldId id="419" r:id="rId43"/>
    <p:sldId id="420" r:id="rId44"/>
    <p:sldId id="416" r:id="rId45"/>
    <p:sldId id="409" r:id="rId46"/>
    <p:sldId id="421" r:id="rId47"/>
    <p:sldId id="426" r:id="rId48"/>
  </p:sldIdLst>
  <p:sldSz cx="10080625" cy="7559675"/>
  <p:notesSz cx="7315200" cy="9601200"/>
  <p:defaultTex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DejaVu Sans" charset="0"/>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mn-ea"/>
        <a:cs typeface="DejaVu Sans" charset="0"/>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DejaVu Sans" charset="0"/>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DejaVu Sans" charset="0"/>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DejaVu Sans" charset="0"/>
      </a:defRPr>
    </a:lvl5pPr>
    <a:lvl6pPr marL="2286000" algn="l" defTabSz="914400" rtl="0" eaLnBrk="1" latinLnBrk="0" hangingPunct="1">
      <a:defRPr kern="1200">
        <a:solidFill>
          <a:schemeClr val="tx1"/>
        </a:solidFill>
        <a:latin typeface="Arial" panose="020B0604020202020204" pitchFamily="34" charset="0"/>
        <a:ea typeface="+mn-ea"/>
        <a:cs typeface="DejaVu Sans" charset="0"/>
      </a:defRPr>
    </a:lvl6pPr>
    <a:lvl7pPr marL="2743200" algn="l" defTabSz="914400" rtl="0" eaLnBrk="1" latinLnBrk="0" hangingPunct="1">
      <a:defRPr kern="1200">
        <a:solidFill>
          <a:schemeClr val="tx1"/>
        </a:solidFill>
        <a:latin typeface="Arial" panose="020B0604020202020204" pitchFamily="34" charset="0"/>
        <a:ea typeface="+mn-ea"/>
        <a:cs typeface="DejaVu Sans" charset="0"/>
      </a:defRPr>
    </a:lvl7pPr>
    <a:lvl8pPr marL="3200400" algn="l" defTabSz="914400" rtl="0" eaLnBrk="1" latinLnBrk="0" hangingPunct="1">
      <a:defRPr kern="1200">
        <a:solidFill>
          <a:schemeClr val="tx1"/>
        </a:solidFill>
        <a:latin typeface="Arial" panose="020B0604020202020204" pitchFamily="34" charset="0"/>
        <a:ea typeface="+mn-ea"/>
        <a:cs typeface="DejaVu Sans" charset="0"/>
      </a:defRPr>
    </a:lvl8pPr>
    <a:lvl9pPr marL="3657600" algn="l" defTabSz="914400" rtl="0" eaLnBrk="1" latinLnBrk="0" hangingPunct="1">
      <a:defRPr kern="1200">
        <a:solidFill>
          <a:schemeClr val="tx1"/>
        </a:solidFill>
        <a:latin typeface="Arial" panose="020B0604020202020204" pitchFamily="34" charset="0"/>
        <a:ea typeface="+mn-ea"/>
        <a:cs typeface="DejaVu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49">
          <p15:clr>
            <a:srgbClr val="A4A3A4"/>
          </p15:clr>
        </p15:guide>
        <p15:guide id="2" pos="2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varScale="1">
        <p:scale>
          <a:sx n="101" d="100"/>
          <a:sy n="101" d="100"/>
        </p:scale>
        <p:origin x="1620" y="16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749"/>
        <p:guide pos="2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B3FE7-170F-EA8B-0D22-55F907ACED8A}"/>
              </a:ext>
            </a:extLst>
          </p:cNvPr>
          <p:cNvSpPr>
            <a:spLocks noGrp="1"/>
          </p:cNvSpPr>
          <p:nvPr>
            <p:ph type="hdr" sz="quarter"/>
          </p:nvPr>
        </p:nvSpPr>
        <p:spPr>
          <a:xfrm>
            <a:off x="0" y="0"/>
            <a:ext cx="3170238" cy="479425"/>
          </a:xfrm>
          <a:prstGeom prst="rect">
            <a:avLst/>
          </a:prstGeom>
        </p:spPr>
        <p:txBody>
          <a:bodyPr vert="horz" lIns="95069" tIns="47534" rIns="95069" bIns="47534" rtlCol="0"/>
          <a:lstStyle>
            <a:lvl1pPr algn="l" eaLnBrk="1">
              <a:lnSpc>
                <a:spcPct val="93000"/>
              </a:lnSpc>
              <a:buClr>
                <a:srgbClr val="000000"/>
              </a:buClr>
              <a:buSzPct val="100000"/>
              <a:buFont typeface="Times New Roman" pitchFamily="16" charset="0"/>
              <a:buNone/>
              <a:defRPr sz="1200">
                <a:latin typeface="Arial"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96529A2-A265-F2F1-C70D-C8AD6532F4C4}"/>
              </a:ext>
            </a:extLst>
          </p:cNvPr>
          <p:cNvSpPr>
            <a:spLocks noGrp="1"/>
          </p:cNvSpPr>
          <p:nvPr>
            <p:ph type="dt" sz="quarter" idx="1"/>
          </p:nvPr>
        </p:nvSpPr>
        <p:spPr>
          <a:xfrm>
            <a:off x="4143375" y="0"/>
            <a:ext cx="3170238" cy="479425"/>
          </a:xfrm>
          <a:prstGeom prst="rect">
            <a:avLst/>
          </a:prstGeom>
        </p:spPr>
        <p:txBody>
          <a:bodyPr vert="horz" lIns="95069" tIns="47534" rIns="95069" bIns="47534" rtlCol="0"/>
          <a:lstStyle>
            <a:lvl1pPr algn="r" eaLnBrk="1">
              <a:lnSpc>
                <a:spcPct val="93000"/>
              </a:lnSpc>
              <a:buClr>
                <a:srgbClr val="000000"/>
              </a:buClr>
              <a:buSzPct val="100000"/>
              <a:buFont typeface="Times New Roman" pitchFamily="16" charset="0"/>
              <a:buNone/>
              <a:defRPr sz="1200">
                <a:latin typeface="Arial" charset="0"/>
                <a:ea typeface="+mn-ea"/>
                <a:cs typeface="+mn-cs"/>
              </a:defRPr>
            </a:lvl1pPr>
          </a:lstStyle>
          <a:p>
            <a:pPr>
              <a:defRPr/>
            </a:pPr>
            <a:endParaRPr lang="en-US"/>
          </a:p>
        </p:txBody>
      </p:sp>
      <p:sp>
        <p:nvSpPr>
          <p:cNvPr id="4" name="Footer Placeholder 3">
            <a:extLst>
              <a:ext uri="{FF2B5EF4-FFF2-40B4-BE49-F238E27FC236}">
                <a16:creationId xmlns:a16="http://schemas.microsoft.com/office/drawing/2014/main" id="{E2FE4A6B-948E-29BB-6972-9B1FE1F6F905}"/>
              </a:ext>
            </a:extLst>
          </p:cNvPr>
          <p:cNvSpPr>
            <a:spLocks noGrp="1"/>
          </p:cNvSpPr>
          <p:nvPr>
            <p:ph type="ftr" sz="quarter" idx="2"/>
          </p:nvPr>
        </p:nvSpPr>
        <p:spPr>
          <a:xfrm>
            <a:off x="0" y="9120188"/>
            <a:ext cx="3170238" cy="479425"/>
          </a:xfrm>
          <a:prstGeom prst="rect">
            <a:avLst/>
          </a:prstGeom>
        </p:spPr>
        <p:txBody>
          <a:bodyPr vert="horz" lIns="95069" tIns="47534" rIns="95069" bIns="47534" rtlCol="0" anchor="b"/>
          <a:lstStyle>
            <a:lvl1pPr algn="l" eaLnBrk="1">
              <a:lnSpc>
                <a:spcPct val="93000"/>
              </a:lnSpc>
              <a:buClr>
                <a:srgbClr val="000000"/>
              </a:buClr>
              <a:buSzPct val="100000"/>
              <a:buFont typeface="Times New Roman" pitchFamily="16" charset="0"/>
              <a:buNone/>
              <a:defRPr sz="1200">
                <a:latin typeface="Arial" charset="0"/>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5F59E680-D86C-8E85-7C53-4750C79DCC66}"/>
              </a:ext>
            </a:extLst>
          </p:cNvPr>
          <p:cNvSpPr>
            <a:spLocks noGrp="1"/>
          </p:cNvSpPr>
          <p:nvPr>
            <p:ph type="sldNum" sz="quarter" idx="3"/>
          </p:nvPr>
        </p:nvSpPr>
        <p:spPr>
          <a:xfrm>
            <a:off x="4143375" y="9120188"/>
            <a:ext cx="3170238" cy="479425"/>
          </a:xfrm>
          <a:prstGeom prst="rect">
            <a:avLst/>
          </a:prstGeom>
        </p:spPr>
        <p:txBody>
          <a:bodyPr vert="horz" wrap="square" lIns="95069" tIns="47534" rIns="95069" bIns="47534"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defRPr sz="1200">
                <a:cs typeface="DejaVu Sans" charset="0"/>
              </a:defRPr>
            </a:lvl1pPr>
          </a:lstStyle>
          <a:p>
            <a:pPr>
              <a:defRPr/>
            </a:pPr>
            <a:fld id="{DBE2795A-90A2-4B2C-9954-D870B2C1B07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B982B827-4E0A-3F78-299A-6205B4108A2F}"/>
              </a:ext>
            </a:extLst>
          </p:cNvPr>
          <p:cNvSpPr>
            <a:spLocks noGrp="1" noRot="1" noChangeAspect="1" noChangeArrowheads="1"/>
          </p:cNvSpPr>
          <p:nvPr>
            <p:ph type="sldImg"/>
          </p:nvPr>
        </p:nvSpPr>
        <p:spPr bwMode="auto">
          <a:xfrm>
            <a:off x="1257300" y="730250"/>
            <a:ext cx="4799013"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 name="Rectangle 2">
            <a:extLst>
              <a:ext uri="{FF2B5EF4-FFF2-40B4-BE49-F238E27FC236}">
                <a16:creationId xmlns:a16="http://schemas.microsoft.com/office/drawing/2014/main" id="{A51EB00A-75F2-C362-F0F8-A01AF17E901A}"/>
              </a:ext>
            </a:extLst>
          </p:cNvPr>
          <p:cNvSpPr>
            <a:spLocks noGrp="1" noChangeArrowheads="1"/>
          </p:cNvSpPr>
          <p:nvPr>
            <p:ph type="body"/>
          </p:nvPr>
        </p:nvSpPr>
        <p:spPr bwMode="auto">
          <a:xfrm>
            <a:off x="731838" y="4559300"/>
            <a:ext cx="5851525" cy="43195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1" name="Rectangle 3">
            <a:extLst>
              <a:ext uri="{FF2B5EF4-FFF2-40B4-BE49-F238E27FC236}">
                <a16:creationId xmlns:a16="http://schemas.microsoft.com/office/drawing/2014/main" id="{354E8CF2-32B4-C817-58E7-48294DFB889B}"/>
              </a:ext>
            </a:extLst>
          </p:cNvPr>
          <p:cNvSpPr>
            <a:spLocks noGrp="1" noChangeArrowheads="1"/>
          </p:cNvSpPr>
          <p:nvPr>
            <p:ph type="hdr"/>
          </p:nvPr>
        </p:nvSpPr>
        <p:spPr bwMode="auto">
          <a:xfrm>
            <a:off x="0" y="0"/>
            <a:ext cx="3173413" cy="4794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itchFamily="16" charset="0"/>
              <a:buNone/>
              <a:tabLst>
                <a:tab pos="686623" algn="l"/>
                <a:tab pos="1373246" algn="l"/>
                <a:tab pos="2059869" algn="l"/>
                <a:tab pos="2746492" algn="l"/>
              </a:tabLst>
              <a:defRPr sz="1300">
                <a:solidFill>
                  <a:srgbClr val="000000"/>
                </a:solidFill>
                <a:latin typeface="Times New Roman" pitchFamily="16" charset="0"/>
                <a:ea typeface="DejaVu Sans" charset="0"/>
                <a:cs typeface="DejaVu Sans" charset="0"/>
              </a:defRPr>
            </a:lvl1pPr>
          </a:lstStyle>
          <a:p>
            <a:pPr>
              <a:defRPr/>
            </a:pPr>
            <a:endParaRPr lang="en-US"/>
          </a:p>
        </p:txBody>
      </p:sp>
      <p:sp>
        <p:nvSpPr>
          <p:cNvPr id="2052" name="Rectangle 4">
            <a:extLst>
              <a:ext uri="{FF2B5EF4-FFF2-40B4-BE49-F238E27FC236}">
                <a16:creationId xmlns:a16="http://schemas.microsoft.com/office/drawing/2014/main" id="{4B6C940E-4EDB-7468-6683-FD47E2AC53AC}"/>
              </a:ext>
            </a:extLst>
          </p:cNvPr>
          <p:cNvSpPr>
            <a:spLocks noGrp="1" noChangeArrowheads="1"/>
          </p:cNvSpPr>
          <p:nvPr>
            <p:ph type="dt"/>
          </p:nvPr>
        </p:nvSpPr>
        <p:spPr bwMode="auto">
          <a:xfrm>
            <a:off x="4140200" y="0"/>
            <a:ext cx="3173413" cy="4794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itchFamily="16" charset="0"/>
              <a:buNone/>
              <a:tabLst>
                <a:tab pos="686623" algn="l"/>
                <a:tab pos="1373246" algn="l"/>
                <a:tab pos="2059869" algn="l"/>
                <a:tab pos="2746492" algn="l"/>
              </a:tabLst>
              <a:defRPr sz="1300">
                <a:solidFill>
                  <a:srgbClr val="000000"/>
                </a:solidFill>
                <a:latin typeface="Times New Roman" pitchFamily="16" charset="0"/>
                <a:ea typeface="DejaVu Sans" charset="0"/>
                <a:cs typeface="DejaVu Sans" charset="0"/>
              </a:defRPr>
            </a:lvl1pPr>
          </a:lstStyle>
          <a:p>
            <a:pPr>
              <a:defRPr/>
            </a:pPr>
            <a:endParaRPr lang="en-US"/>
          </a:p>
        </p:txBody>
      </p:sp>
      <p:sp>
        <p:nvSpPr>
          <p:cNvPr id="2053" name="Rectangle 5">
            <a:extLst>
              <a:ext uri="{FF2B5EF4-FFF2-40B4-BE49-F238E27FC236}">
                <a16:creationId xmlns:a16="http://schemas.microsoft.com/office/drawing/2014/main" id="{14F605F2-6CA5-ACD5-E92B-A4BA2019C7D0}"/>
              </a:ext>
            </a:extLst>
          </p:cNvPr>
          <p:cNvSpPr>
            <a:spLocks noGrp="1" noChangeArrowheads="1"/>
          </p:cNvSpPr>
          <p:nvPr>
            <p:ph type="ftr"/>
          </p:nvPr>
        </p:nvSpPr>
        <p:spPr bwMode="auto">
          <a:xfrm>
            <a:off x="0" y="9120188"/>
            <a:ext cx="3173413" cy="47942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eaLnBrk="1">
              <a:lnSpc>
                <a:spcPct val="93000"/>
              </a:lnSpc>
              <a:buClr>
                <a:srgbClr val="000000"/>
              </a:buClr>
              <a:buSzPct val="100000"/>
              <a:buFont typeface="Times New Roman" pitchFamily="16" charset="0"/>
              <a:buNone/>
              <a:tabLst>
                <a:tab pos="686623" algn="l"/>
                <a:tab pos="1373246" algn="l"/>
                <a:tab pos="2059869" algn="l"/>
                <a:tab pos="2746492" algn="l"/>
              </a:tabLst>
              <a:defRPr sz="1300">
                <a:solidFill>
                  <a:srgbClr val="000000"/>
                </a:solidFill>
                <a:latin typeface="Times New Roman" pitchFamily="16" charset="0"/>
                <a:ea typeface="DejaVu Sans" charset="0"/>
                <a:cs typeface="DejaVu Sans" charset="0"/>
              </a:defRPr>
            </a:lvl1pPr>
          </a:lstStyle>
          <a:p>
            <a:pPr>
              <a:defRPr/>
            </a:pPr>
            <a:endParaRPr lang="en-US"/>
          </a:p>
        </p:txBody>
      </p:sp>
      <p:sp>
        <p:nvSpPr>
          <p:cNvPr id="2054" name="Rectangle 6">
            <a:extLst>
              <a:ext uri="{FF2B5EF4-FFF2-40B4-BE49-F238E27FC236}">
                <a16:creationId xmlns:a16="http://schemas.microsoft.com/office/drawing/2014/main" id="{A33556AD-A397-46A8-9CFD-CAE319E9D669}"/>
              </a:ext>
            </a:extLst>
          </p:cNvPr>
          <p:cNvSpPr>
            <a:spLocks noGrp="1" noChangeArrowheads="1"/>
          </p:cNvSpPr>
          <p:nvPr>
            <p:ph type="sldNum"/>
          </p:nvPr>
        </p:nvSpPr>
        <p:spPr bwMode="auto">
          <a:xfrm>
            <a:off x="4140200" y="9120188"/>
            <a:ext cx="3173413" cy="47942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685800" algn="l"/>
                <a:tab pos="1373188" algn="l"/>
                <a:tab pos="2058988" algn="l"/>
                <a:tab pos="2746375" algn="l"/>
              </a:tabLst>
              <a:defRPr sz="1300">
                <a:solidFill>
                  <a:srgbClr val="000000"/>
                </a:solidFill>
                <a:latin typeface="Times New Roman" panose="02020603050405020304" pitchFamily="18" charset="0"/>
                <a:cs typeface="DejaVu Sans" charset="0"/>
              </a:defRPr>
            </a:lvl1pPr>
          </a:lstStyle>
          <a:p>
            <a:pPr>
              <a:defRPr/>
            </a:pPr>
            <a:fld id="{7321DF7B-17B5-48A1-9BD8-8D3AC07CFA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1130D5A8-22AD-91C5-327D-94F34B44AEC6}"/>
              </a:ext>
            </a:extLst>
          </p:cNvPr>
          <p:cNvSpPr>
            <a:spLocks noGrp="1" noRot="1" noChangeAspect="1" noChangeArrowheads="1" noTextEdit="1"/>
          </p:cNvSpPr>
          <p:nvPr>
            <p:ph type="sldImg"/>
          </p:nvPr>
        </p:nvSpPr>
        <p:spPr/>
      </p:sp>
      <p:sp>
        <p:nvSpPr>
          <p:cNvPr id="5123" name="Notes Placeholder 2">
            <a:extLst>
              <a:ext uri="{FF2B5EF4-FFF2-40B4-BE49-F238E27FC236}">
                <a16:creationId xmlns:a16="http://schemas.microsoft.com/office/drawing/2014/main" id="{27992D61-A77C-127D-EA20-34828134B3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124" name="Slide Number Placeholder 3">
            <a:extLst>
              <a:ext uri="{FF2B5EF4-FFF2-40B4-BE49-F238E27FC236}">
                <a16:creationId xmlns:a16="http://schemas.microsoft.com/office/drawing/2014/main" id="{79925E86-9ADF-D41F-DD70-B39CD3385A46}"/>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85800" algn="l"/>
                <a:tab pos="1373188" algn="l"/>
                <a:tab pos="2058988" algn="l"/>
                <a:tab pos="2746375" algn="l"/>
              </a:tabLst>
              <a:defRPr>
                <a:solidFill>
                  <a:schemeClr val="tx1"/>
                </a:solidFill>
                <a:latin typeface="Arial" panose="020B0604020202020204" pitchFamily="34" charset="0"/>
                <a:cs typeface="DejaVu Sans" charset="0"/>
              </a:defRPr>
            </a:lvl1pPr>
            <a:lvl2pPr>
              <a:tabLst>
                <a:tab pos="685800" algn="l"/>
                <a:tab pos="1373188" algn="l"/>
                <a:tab pos="2058988" algn="l"/>
                <a:tab pos="2746375" algn="l"/>
              </a:tabLst>
              <a:defRPr>
                <a:solidFill>
                  <a:schemeClr val="tx1"/>
                </a:solidFill>
                <a:latin typeface="Arial" panose="020B0604020202020204" pitchFamily="34" charset="0"/>
                <a:cs typeface="DejaVu Sans" charset="0"/>
              </a:defRPr>
            </a:lvl2pPr>
            <a:lvl3pPr>
              <a:tabLst>
                <a:tab pos="685800" algn="l"/>
                <a:tab pos="1373188" algn="l"/>
                <a:tab pos="2058988" algn="l"/>
                <a:tab pos="2746375" algn="l"/>
              </a:tabLst>
              <a:defRPr>
                <a:solidFill>
                  <a:schemeClr val="tx1"/>
                </a:solidFill>
                <a:latin typeface="Arial" panose="020B0604020202020204" pitchFamily="34" charset="0"/>
                <a:cs typeface="DejaVu Sans" charset="0"/>
              </a:defRPr>
            </a:lvl3pPr>
            <a:lvl4pPr>
              <a:tabLst>
                <a:tab pos="685800" algn="l"/>
                <a:tab pos="1373188" algn="l"/>
                <a:tab pos="2058988" algn="l"/>
                <a:tab pos="2746375" algn="l"/>
              </a:tabLst>
              <a:defRPr>
                <a:solidFill>
                  <a:schemeClr val="tx1"/>
                </a:solidFill>
                <a:latin typeface="Arial" panose="020B0604020202020204" pitchFamily="34" charset="0"/>
                <a:cs typeface="DejaVu Sans" charset="0"/>
              </a:defRPr>
            </a:lvl4pPr>
            <a:lvl5pPr>
              <a:tabLst>
                <a:tab pos="685800" algn="l"/>
                <a:tab pos="1373188" algn="l"/>
                <a:tab pos="2058988" algn="l"/>
                <a:tab pos="2746375" algn="l"/>
              </a:tabLst>
              <a:defRPr>
                <a:solidFill>
                  <a:schemeClr val="tx1"/>
                </a:solidFill>
                <a:latin typeface="Arial" panose="020B0604020202020204" pitchFamily="34" charset="0"/>
                <a:cs typeface="DejaVu Sans" charset="0"/>
              </a:defRPr>
            </a:lvl5pPr>
            <a:lvl6pPr marL="25146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6pPr>
            <a:lvl7pPr marL="29718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7pPr>
            <a:lvl8pPr marL="34290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8pPr>
            <a:lvl9pPr marL="38862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9pPr>
          </a:lstStyle>
          <a:p>
            <a:fld id="{C344BECD-2E97-4C7A-AC73-81952CB2B3F9}" type="slidenum">
              <a:rPr lang="en-US" altLang="en-US" smtClean="0">
                <a:solidFill>
                  <a:srgbClr val="000000"/>
                </a:solidFill>
                <a:latin typeface="Times New Roman" panose="02020603050405020304" pitchFamily="18" charset="0"/>
              </a:rPr>
              <a:pPr/>
              <a:t>1</a:t>
            </a:fld>
            <a:endParaRPr lang="en-US" altLang="en-US">
              <a:solidFill>
                <a:srgbClr val="000000"/>
              </a:solidFill>
              <a:latin typeface="Times New Roman" panose="02020603050405020304" pitchFamily="18" charset="0"/>
            </a:endParaRPr>
          </a:p>
        </p:txBody>
      </p:sp>
      <p:sp>
        <p:nvSpPr>
          <p:cNvPr id="5125" name="Date Placeholder 4">
            <a:extLst>
              <a:ext uri="{FF2B5EF4-FFF2-40B4-BE49-F238E27FC236}">
                <a16:creationId xmlns:a16="http://schemas.microsoft.com/office/drawing/2014/main" id="{1C97088E-AAE0-0FF0-7596-D43E7EE94F24}"/>
              </a:ext>
            </a:extLst>
          </p:cNvPr>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85800" algn="l"/>
                <a:tab pos="1373188" algn="l"/>
                <a:tab pos="2058988" algn="l"/>
                <a:tab pos="2746375" algn="l"/>
              </a:tabLst>
              <a:defRPr>
                <a:solidFill>
                  <a:schemeClr val="tx1"/>
                </a:solidFill>
                <a:latin typeface="Arial" panose="020B0604020202020204" pitchFamily="34" charset="0"/>
                <a:cs typeface="DejaVu Sans" charset="0"/>
              </a:defRPr>
            </a:lvl1pPr>
            <a:lvl2pPr>
              <a:tabLst>
                <a:tab pos="685800" algn="l"/>
                <a:tab pos="1373188" algn="l"/>
                <a:tab pos="2058988" algn="l"/>
                <a:tab pos="2746375" algn="l"/>
              </a:tabLst>
              <a:defRPr>
                <a:solidFill>
                  <a:schemeClr val="tx1"/>
                </a:solidFill>
                <a:latin typeface="Arial" panose="020B0604020202020204" pitchFamily="34" charset="0"/>
                <a:cs typeface="DejaVu Sans" charset="0"/>
              </a:defRPr>
            </a:lvl2pPr>
            <a:lvl3pPr>
              <a:tabLst>
                <a:tab pos="685800" algn="l"/>
                <a:tab pos="1373188" algn="l"/>
                <a:tab pos="2058988" algn="l"/>
                <a:tab pos="2746375" algn="l"/>
              </a:tabLst>
              <a:defRPr>
                <a:solidFill>
                  <a:schemeClr val="tx1"/>
                </a:solidFill>
                <a:latin typeface="Arial" panose="020B0604020202020204" pitchFamily="34" charset="0"/>
                <a:cs typeface="DejaVu Sans" charset="0"/>
              </a:defRPr>
            </a:lvl3pPr>
            <a:lvl4pPr>
              <a:tabLst>
                <a:tab pos="685800" algn="l"/>
                <a:tab pos="1373188" algn="l"/>
                <a:tab pos="2058988" algn="l"/>
                <a:tab pos="2746375" algn="l"/>
              </a:tabLst>
              <a:defRPr>
                <a:solidFill>
                  <a:schemeClr val="tx1"/>
                </a:solidFill>
                <a:latin typeface="Arial" panose="020B0604020202020204" pitchFamily="34" charset="0"/>
                <a:cs typeface="DejaVu Sans" charset="0"/>
              </a:defRPr>
            </a:lvl4pPr>
            <a:lvl5pPr>
              <a:tabLst>
                <a:tab pos="685800" algn="l"/>
                <a:tab pos="1373188" algn="l"/>
                <a:tab pos="2058988" algn="l"/>
                <a:tab pos="2746375" algn="l"/>
              </a:tabLst>
              <a:defRPr>
                <a:solidFill>
                  <a:schemeClr val="tx1"/>
                </a:solidFill>
                <a:latin typeface="Arial" panose="020B0604020202020204" pitchFamily="34" charset="0"/>
                <a:cs typeface="DejaVu Sans" charset="0"/>
              </a:defRPr>
            </a:lvl5pPr>
            <a:lvl6pPr marL="25146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6pPr>
            <a:lvl7pPr marL="29718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7pPr>
            <a:lvl8pPr marL="34290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8pPr>
            <a:lvl9pPr marL="38862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9pPr>
          </a:lstStyle>
          <a:p>
            <a:pPr>
              <a:buFont typeface="Times New Roman" panose="02020603050405020304" pitchFamily="18" charset="0"/>
              <a:buNone/>
            </a:pPr>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B7516047-E6EE-436B-5576-78465D1B4115}"/>
              </a:ext>
            </a:extLst>
          </p:cNvPr>
          <p:cNvSpPr>
            <a:spLocks noGrp="1" noRot="1" noChangeAspect="1" noChangeArrowheads="1" noTextEdit="1"/>
          </p:cNvSpPr>
          <p:nvPr>
            <p:ph type="sldImg"/>
          </p:nvPr>
        </p:nvSpPr>
        <p:spPr/>
      </p:sp>
      <p:sp>
        <p:nvSpPr>
          <p:cNvPr id="7171" name="Notes Placeholder 2">
            <a:extLst>
              <a:ext uri="{FF2B5EF4-FFF2-40B4-BE49-F238E27FC236}">
                <a16:creationId xmlns:a16="http://schemas.microsoft.com/office/drawing/2014/main" id="{C21B1AED-E761-4468-69A3-2FEFCB2215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7172" name="Slide Number Placeholder 3">
            <a:extLst>
              <a:ext uri="{FF2B5EF4-FFF2-40B4-BE49-F238E27FC236}">
                <a16:creationId xmlns:a16="http://schemas.microsoft.com/office/drawing/2014/main" id="{A070871C-FAED-9E2F-1369-6E2F88242D93}"/>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84213" algn="l"/>
                <a:tab pos="1371600" algn="l"/>
                <a:tab pos="2057400" algn="l"/>
                <a:tab pos="2744788" algn="l"/>
              </a:tabLst>
              <a:defRPr>
                <a:solidFill>
                  <a:schemeClr val="tx1"/>
                </a:solidFill>
                <a:latin typeface="Arial" panose="020B0604020202020204" pitchFamily="34" charset="0"/>
                <a:cs typeface="DejaVu Sans" charset="0"/>
              </a:defRPr>
            </a:lvl1pPr>
            <a:lvl2pPr>
              <a:tabLst>
                <a:tab pos="684213" algn="l"/>
                <a:tab pos="1371600" algn="l"/>
                <a:tab pos="2057400" algn="l"/>
                <a:tab pos="2744788" algn="l"/>
              </a:tabLst>
              <a:defRPr>
                <a:solidFill>
                  <a:schemeClr val="tx1"/>
                </a:solidFill>
                <a:latin typeface="Arial" panose="020B0604020202020204" pitchFamily="34" charset="0"/>
                <a:cs typeface="DejaVu Sans" charset="0"/>
              </a:defRPr>
            </a:lvl2pPr>
            <a:lvl3pPr>
              <a:tabLst>
                <a:tab pos="684213" algn="l"/>
                <a:tab pos="1371600" algn="l"/>
                <a:tab pos="2057400" algn="l"/>
                <a:tab pos="2744788" algn="l"/>
              </a:tabLst>
              <a:defRPr>
                <a:solidFill>
                  <a:schemeClr val="tx1"/>
                </a:solidFill>
                <a:latin typeface="Arial" panose="020B0604020202020204" pitchFamily="34" charset="0"/>
                <a:cs typeface="DejaVu Sans" charset="0"/>
              </a:defRPr>
            </a:lvl3pPr>
            <a:lvl4pPr>
              <a:tabLst>
                <a:tab pos="684213" algn="l"/>
                <a:tab pos="1371600" algn="l"/>
                <a:tab pos="2057400" algn="l"/>
                <a:tab pos="2744788" algn="l"/>
              </a:tabLst>
              <a:defRPr>
                <a:solidFill>
                  <a:schemeClr val="tx1"/>
                </a:solidFill>
                <a:latin typeface="Arial" panose="020B0604020202020204" pitchFamily="34" charset="0"/>
                <a:cs typeface="DejaVu Sans" charset="0"/>
              </a:defRPr>
            </a:lvl4pPr>
            <a:lvl5pPr>
              <a:tabLst>
                <a:tab pos="684213" algn="l"/>
                <a:tab pos="1371600" algn="l"/>
                <a:tab pos="2057400" algn="l"/>
                <a:tab pos="2744788" algn="l"/>
              </a:tabLst>
              <a:defRPr>
                <a:solidFill>
                  <a:schemeClr val="tx1"/>
                </a:solidFill>
                <a:latin typeface="Arial" panose="020B0604020202020204" pitchFamily="34" charset="0"/>
                <a:cs typeface="DejaVu Sans" charset="0"/>
              </a:defRPr>
            </a:lvl5pPr>
            <a:lvl6pPr marL="2514600" indent="-228600" defTabSz="457200" eaLnBrk="0" fontAlgn="base" hangingPunct="0">
              <a:spcBef>
                <a:spcPct val="0"/>
              </a:spcBef>
              <a:spcAft>
                <a:spcPct val="0"/>
              </a:spcAft>
              <a:tabLst>
                <a:tab pos="684213" algn="l"/>
                <a:tab pos="1371600" algn="l"/>
                <a:tab pos="2057400" algn="l"/>
                <a:tab pos="2744788" algn="l"/>
              </a:tabLst>
              <a:defRPr>
                <a:solidFill>
                  <a:schemeClr val="tx1"/>
                </a:solidFill>
                <a:latin typeface="Arial" panose="020B0604020202020204" pitchFamily="34" charset="0"/>
                <a:cs typeface="DejaVu Sans" charset="0"/>
              </a:defRPr>
            </a:lvl6pPr>
            <a:lvl7pPr marL="2971800" indent="-228600" defTabSz="457200" eaLnBrk="0" fontAlgn="base" hangingPunct="0">
              <a:spcBef>
                <a:spcPct val="0"/>
              </a:spcBef>
              <a:spcAft>
                <a:spcPct val="0"/>
              </a:spcAft>
              <a:tabLst>
                <a:tab pos="684213" algn="l"/>
                <a:tab pos="1371600" algn="l"/>
                <a:tab pos="2057400" algn="l"/>
                <a:tab pos="2744788" algn="l"/>
              </a:tabLst>
              <a:defRPr>
                <a:solidFill>
                  <a:schemeClr val="tx1"/>
                </a:solidFill>
                <a:latin typeface="Arial" panose="020B0604020202020204" pitchFamily="34" charset="0"/>
                <a:cs typeface="DejaVu Sans" charset="0"/>
              </a:defRPr>
            </a:lvl7pPr>
            <a:lvl8pPr marL="3429000" indent="-228600" defTabSz="457200" eaLnBrk="0" fontAlgn="base" hangingPunct="0">
              <a:spcBef>
                <a:spcPct val="0"/>
              </a:spcBef>
              <a:spcAft>
                <a:spcPct val="0"/>
              </a:spcAft>
              <a:tabLst>
                <a:tab pos="684213" algn="l"/>
                <a:tab pos="1371600" algn="l"/>
                <a:tab pos="2057400" algn="l"/>
                <a:tab pos="2744788" algn="l"/>
              </a:tabLst>
              <a:defRPr>
                <a:solidFill>
                  <a:schemeClr val="tx1"/>
                </a:solidFill>
                <a:latin typeface="Arial" panose="020B0604020202020204" pitchFamily="34" charset="0"/>
                <a:cs typeface="DejaVu Sans" charset="0"/>
              </a:defRPr>
            </a:lvl8pPr>
            <a:lvl9pPr marL="3886200" indent="-228600" defTabSz="457200" eaLnBrk="0" fontAlgn="base" hangingPunct="0">
              <a:spcBef>
                <a:spcPct val="0"/>
              </a:spcBef>
              <a:spcAft>
                <a:spcPct val="0"/>
              </a:spcAft>
              <a:tabLst>
                <a:tab pos="684213" algn="l"/>
                <a:tab pos="1371600" algn="l"/>
                <a:tab pos="2057400" algn="l"/>
                <a:tab pos="2744788" algn="l"/>
              </a:tabLst>
              <a:defRPr>
                <a:solidFill>
                  <a:schemeClr val="tx1"/>
                </a:solidFill>
                <a:latin typeface="Arial" panose="020B0604020202020204" pitchFamily="34" charset="0"/>
                <a:cs typeface="DejaVu Sans" charset="0"/>
              </a:defRPr>
            </a:lvl9pPr>
          </a:lstStyle>
          <a:p>
            <a:fld id="{AFE623A2-784C-4378-99BA-3ADAF50E9B6B}" type="slidenum">
              <a:rPr lang="en-US" altLang="en-US" smtClean="0">
                <a:solidFill>
                  <a:srgbClr val="000000"/>
                </a:solidFill>
                <a:latin typeface="Times New Roman" panose="02020603050405020304" pitchFamily="18" charset="0"/>
              </a:rPr>
              <a:pPr/>
              <a:t>2</a:t>
            </a:fld>
            <a:endParaRPr lang="en-US" altLang="en-US">
              <a:solidFill>
                <a:srgbClr val="000000"/>
              </a:solidFill>
              <a:latin typeface="Times New Roman" panose="02020603050405020304" pitchFamily="18" charset="0"/>
            </a:endParaRPr>
          </a:p>
        </p:txBody>
      </p:sp>
      <p:sp>
        <p:nvSpPr>
          <p:cNvPr id="7173" name="Date Placeholder 1">
            <a:extLst>
              <a:ext uri="{FF2B5EF4-FFF2-40B4-BE49-F238E27FC236}">
                <a16:creationId xmlns:a16="http://schemas.microsoft.com/office/drawing/2014/main" id="{7315D348-4821-A96D-DDA9-586AD1A973C6}"/>
              </a:ext>
            </a:extLst>
          </p:cNvPr>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85800" algn="l"/>
                <a:tab pos="1373188" algn="l"/>
                <a:tab pos="2058988" algn="l"/>
                <a:tab pos="2746375" algn="l"/>
              </a:tabLst>
              <a:defRPr>
                <a:solidFill>
                  <a:schemeClr val="tx1"/>
                </a:solidFill>
                <a:latin typeface="Arial" panose="020B0604020202020204" pitchFamily="34" charset="0"/>
                <a:cs typeface="DejaVu Sans" charset="0"/>
              </a:defRPr>
            </a:lvl1pPr>
            <a:lvl2pPr>
              <a:tabLst>
                <a:tab pos="685800" algn="l"/>
                <a:tab pos="1373188" algn="l"/>
                <a:tab pos="2058988" algn="l"/>
                <a:tab pos="2746375" algn="l"/>
              </a:tabLst>
              <a:defRPr>
                <a:solidFill>
                  <a:schemeClr val="tx1"/>
                </a:solidFill>
                <a:latin typeface="Arial" panose="020B0604020202020204" pitchFamily="34" charset="0"/>
                <a:cs typeface="DejaVu Sans" charset="0"/>
              </a:defRPr>
            </a:lvl2pPr>
            <a:lvl3pPr>
              <a:tabLst>
                <a:tab pos="685800" algn="l"/>
                <a:tab pos="1373188" algn="l"/>
                <a:tab pos="2058988" algn="l"/>
                <a:tab pos="2746375" algn="l"/>
              </a:tabLst>
              <a:defRPr>
                <a:solidFill>
                  <a:schemeClr val="tx1"/>
                </a:solidFill>
                <a:latin typeface="Arial" panose="020B0604020202020204" pitchFamily="34" charset="0"/>
                <a:cs typeface="DejaVu Sans" charset="0"/>
              </a:defRPr>
            </a:lvl3pPr>
            <a:lvl4pPr>
              <a:tabLst>
                <a:tab pos="685800" algn="l"/>
                <a:tab pos="1373188" algn="l"/>
                <a:tab pos="2058988" algn="l"/>
                <a:tab pos="2746375" algn="l"/>
              </a:tabLst>
              <a:defRPr>
                <a:solidFill>
                  <a:schemeClr val="tx1"/>
                </a:solidFill>
                <a:latin typeface="Arial" panose="020B0604020202020204" pitchFamily="34" charset="0"/>
                <a:cs typeface="DejaVu Sans" charset="0"/>
              </a:defRPr>
            </a:lvl4pPr>
            <a:lvl5pPr>
              <a:tabLst>
                <a:tab pos="685800" algn="l"/>
                <a:tab pos="1373188" algn="l"/>
                <a:tab pos="2058988" algn="l"/>
                <a:tab pos="2746375" algn="l"/>
              </a:tabLst>
              <a:defRPr>
                <a:solidFill>
                  <a:schemeClr val="tx1"/>
                </a:solidFill>
                <a:latin typeface="Arial" panose="020B0604020202020204" pitchFamily="34" charset="0"/>
                <a:cs typeface="DejaVu Sans" charset="0"/>
              </a:defRPr>
            </a:lvl5pPr>
            <a:lvl6pPr marL="25146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6pPr>
            <a:lvl7pPr marL="29718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7pPr>
            <a:lvl8pPr marL="34290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8pPr>
            <a:lvl9pPr marL="3886200" indent="-228600" defTabSz="457200" eaLnBrk="0" fontAlgn="base" hangingPunct="0">
              <a:spcBef>
                <a:spcPct val="0"/>
              </a:spcBef>
              <a:spcAft>
                <a:spcPct val="0"/>
              </a:spcAft>
              <a:tabLst>
                <a:tab pos="685800" algn="l"/>
                <a:tab pos="1373188" algn="l"/>
                <a:tab pos="2058988" algn="l"/>
                <a:tab pos="2746375" algn="l"/>
              </a:tabLst>
              <a:defRPr>
                <a:solidFill>
                  <a:schemeClr val="tx1"/>
                </a:solidFill>
                <a:latin typeface="Arial" panose="020B0604020202020204" pitchFamily="34" charset="0"/>
                <a:cs typeface="DejaVu Sans" charset="0"/>
              </a:defRPr>
            </a:lvl9pPr>
          </a:lstStyle>
          <a:p>
            <a:pPr>
              <a:buFont typeface="Times New Roman" panose="02020603050405020304" pitchFamily="18" charset="0"/>
              <a:buNone/>
            </a:pPr>
            <a:endParaRPr lang="en-US" altLang="en-US">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a:t>Click to edit Master title style</a:t>
            </a:r>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2CAA558A-85E2-31D3-E5DC-5209DA086161}"/>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2639E0C0-2D50-5CE9-87E2-2F850F290B8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0163D2-57CE-1809-5B3C-44A9FD2A7EA0}"/>
              </a:ext>
            </a:extLst>
          </p:cNvPr>
          <p:cNvSpPr>
            <a:spLocks noGrp="1" noChangeArrowheads="1"/>
          </p:cNvSpPr>
          <p:nvPr>
            <p:ph type="sldNum" idx="12"/>
          </p:nvPr>
        </p:nvSpPr>
        <p:spPr>
          <a:ln/>
        </p:spPr>
        <p:txBody>
          <a:bodyPr/>
          <a:lstStyle>
            <a:lvl1pPr>
              <a:defRPr/>
            </a:lvl1pPr>
          </a:lstStyle>
          <a:p>
            <a:pPr>
              <a:defRPr/>
            </a:pPr>
            <a:fld id="{1756AEBF-3EC3-4A6A-BDDB-BCA42433A7D6}" type="slidenum">
              <a:rPr lang="en-US" altLang="en-US"/>
              <a:pPr>
                <a:defRPr/>
              </a:pPr>
              <a:t>‹#›</a:t>
            </a:fld>
            <a:endParaRPr lang="en-US" altLang="en-US"/>
          </a:p>
        </p:txBody>
      </p:sp>
    </p:spTree>
    <p:extLst>
      <p:ext uri="{BB962C8B-B14F-4D97-AF65-F5344CB8AC3E}">
        <p14:creationId xmlns:p14="http://schemas.microsoft.com/office/powerpoint/2010/main" val="261201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DC9058C-C0A4-2BE0-1CAD-F21622CAC6BD}"/>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AA736E79-F665-E363-A4CC-1E2A15A0B2FD}"/>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D98B2F-5682-26AA-1F70-DBCB4C5C6BE9}"/>
              </a:ext>
            </a:extLst>
          </p:cNvPr>
          <p:cNvSpPr>
            <a:spLocks noGrp="1" noChangeArrowheads="1"/>
          </p:cNvSpPr>
          <p:nvPr>
            <p:ph type="sldNum" idx="12"/>
          </p:nvPr>
        </p:nvSpPr>
        <p:spPr>
          <a:ln/>
        </p:spPr>
        <p:txBody>
          <a:bodyPr/>
          <a:lstStyle>
            <a:lvl1pPr>
              <a:defRPr/>
            </a:lvl1pPr>
          </a:lstStyle>
          <a:p>
            <a:pPr>
              <a:defRPr/>
            </a:pPr>
            <a:fld id="{9442220F-C19D-46AA-A3A7-CFE87FD8B5F6}" type="slidenum">
              <a:rPr lang="en-US" altLang="en-US"/>
              <a:pPr>
                <a:defRPr/>
              </a:pPr>
              <a:t>‹#›</a:t>
            </a:fld>
            <a:endParaRPr lang="en-US" altLang="en-US"/>
          </a:p>
        </p:txBody>
      </p:sp>
    </p:spTree>
    <p:extLst>
      <p:ext uri="{BB962C8B-B14F-4D97-AF65-F5344CB8AC3E}">
        <p14:creationId xmlns:p14="http://schemas.microsoft.com/office/powerpoint/2010/main" val="232093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6454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50037" cy="6454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5E950AB-02B9-0F1C-7EB0-D5516CDFDB0B}"/>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C0F7EBD7-993F-6642-5F8B-1E13B84F4C37}"/>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01BFD4-89CA-0F63-15AF-9E984627916C}"/>
              </a:ext>
            </a:extLst>
          </p:cNvPr>
          <p:cNvSpPr>
            <a:spLocks noGrp="1" noChangeArrowheads="1"/>
          </p:cNvSpPr>
          <p:nvPr>
            <p:ph type="sldNum" idx="12"/>
          </p:nvPr>
        </p:nvSpPr>
        <p:spPr>
          <a:ln/>
        </p:spPr>
        <p:txBody>
          <a:bodyPr/>
          <a:lstStyle>
            <a:lvl1pPr>
              <a:defRPr/>
            </a:lvl1pPr>
          </a:lstStyle>
          <a:p>
            <a:pPr>
              <a:defRPr/>
            </a:pPr>
            <a:fld id="{A32DCD68-4296-4A93-A4F1-FD160E4F0B7D}" type="slidenum">
              <a:rPr lang="en-US" altLang="en-US"/>
              <a:pPr>
                <a:defRPr/>
              </a:pPr>
              <a:t>‹#›</a:t>
            </a:fld>
            <a:endParaRPr lang="en-US" altLang="en-US"/>
          </a:p>
        </p:txBody>
      </p:sp>
    </p:spTree>
    <p:extLst>
      <p:ext uri="{BB962C8B-B14F-4D97-AF65-F5344CB8AC3E}">
        <p14:creationId xmlns:p14="http://schemas.microsoft.com/office/powerpoint/2010/main" val="68357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3F899E6-102A-4094-1653-1AD08CA2D509}"/>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8DB14873-606E-C222-3919-BB3685E0440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140FCF-0170-C93D-DEC6-3869CC408BB3}"/>
              </a:ext>
            </a:extLst>
          </p:cNvPr>
          <p:cNvSpPr>
            <a:spLocks noGrp="1" noChangeArrowheads="1"/>
          </p:cNvSpPr>
          <p:nvPr>
            <p:ph type="sldNum" idx="12"/>
          </p:nvPr>
        </p:nvSpPr>
        <p:spPr>
          <a:ln/>
        </p:spPr>
        <p:txBody>
          <a:bodyPr/>
          <a:lstStyle>
            <a:lvl1pPr>
              <a:defRPr/>
            </a:lvl1pPr>
          </a:lstStyle>
          <a:p>
            <a:pPr>
              <a:defRPr/>
            </a:pPr>
            <a:fld id="{9500079B-CCA8-47D7-9B12-635C67545891}" type="slidenum">
              <a:rPr lang="en-US" altLang="en-US"/>
              <a:pPr>
                <a:defRPr/>
              </a:pPr>
              <a:t>‹#›</a:t>
            </a:fld>
            <a:endParaRPr lang="en-US" altLang="en-US"/>
          </a:p>
        </p:txBody>
      </p:sp>
    </p:spTree>
    <p:extLst>
      <p:ext uri="{BB962C8B-B14F-4D97-AF65-F5344CB8AC3E}">
        <p14:creationId xmlns:p14="http://schemas.microsoft.com/office/powerpoint/2010/main" val="131178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A30BF55D-8970-7BD5-7A23-FC3F87B74B59}"/>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36C39E99-0E89-7334-7A95-B467354F243E}"/>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1BFA79-5F97-73D7-9E24-4B1B8E873846}"/>
              </a:ext>
            </a:extLst>
          </p:cNvPr>
          <p:cNvSpPr>
            <a:spLocks noGrp="1" noChangeArrowheads="1"/>
          </p:cNvSpPr>
          <p:nvPr>
            <p:ph type="sldNum" idx="12"/>
          </p:nvPr>
        </p:nvSpPr>
        <p:spPr>
          <a:ln/>
        </p:spPr>
        <p:txBody>
          <a:bodyPr/>
          <a:lstStyle>
            <a:lvl1pPr>
              <a:defRPr/>
            </a:lvl1pPr>
          </a:lstStyle>
          <a:p>
            <a:pPr>
              <a:defRPr/>
            </a:pPr>
            <a:fld id="{3E3F9A00-B357-4E99-8C44-3A1684C71D78}" type="slidenum">
              <a:rPr lang="en-US" altLang="en-US"/>
              <a:pPr>
                <a:defRPr/>
              </a:pPr>
              <a:t>‹#›</a:t>
            </a:fld>
            <a:endParaRPr lang="en-US" altLang="en-US"/>
          </a:p>
        </p:txBody>
      </p:sp>
    </p:spTree>
    <p:extLst>
      <p:ext uri="{BB962C8B-B14F-4D97-AF65-F5344CB8AC3E}">
        <p14:creationId xmlns:p14="http://schemas.microsoft.com/office/powerpoint/2010/main" val="96810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5"/>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338" y="1768475"/>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48885B9F-7C54-805F-3758-471424D793BC}"/>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B153B779-CF62-E4DC-CFCB-81D43540530C}"/>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7DD607F-324D-DF2D-FFCE-45CCB3A39AE6}"/>
              </a:ext>
            </a:extLst>
          </p:cNvPr>
          <p:cNvSpPr>
            <a:spLocks noGrp="1" noChangeArrowheads="1"/>
          </p:cNvSpPr>
          <p:nvPr>
            <p:ph type="sldNum" idx="12"/>
          </p:nvPr>
        </p:nvSpPr>
        <p:spPr>
          <a:ln/>
        </p:spPr>
        <p:txBody>
          <a:bodyPr/>
          <a:lstStyle>
            <a:lvl1pPr>
              <a:defRPr/>
            </a:lvl1pPr>
          </a:lstStyle>
          <a:p>
            <a:pPr>
              <a:defRPr/>
            </a:pPr>
            <a:fld id="{FCE03640-4E70-4A89-9CE0-802E65F6D4CC}" type="slidenum">
              <a:rPr lang="en-US" altLang="en-US"/>
              <a:pPr>
                <a:defRPr/>
              </a:pPr>
              <a:t>‹#›</a:t>
            </a:fld>
            <a:endParaRPr lang="en-US" altLang="en-US"/>
          </a:p>
        </p:txBody>
      </p:sp>
    </p:spTree>
    <p:extLst>
      <p:ext uri="{BB962C8B-B14F-4D97-AF65-F5344CB8AC3E}">
        <p14:creationId xmlns:p14="http://schemas.microsoft.com/office/powerpoint/2010/main" val="2145914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1E9F6BB1-ECBB-9AB9-AB14-AB483E3DA70F}"/>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1B44412B-AB4E-CC75-ACC2-866026532B31}"/>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FD2DDBD5-ECBF-BA34-33D0-1FB1A9CC727D}"/>
              </a:ext>
            </a:extLst>
          </p:cNvPr>
          <p:cNvSpPr>
            <a:spLocks noGrp="1" noChangeArrowheads="1"/>
          </p:cNvSpPr>
          <p:nvPr>
            <p:ph type="sldNum" idx="12"/>
          </p:nvPr>
        </p:nvSpPr>
        <p:spPr>
          <a:ln/>
        </p:spPr>
        <p:txBody>
          <a:bodyPr/>
          <a:lstStyle>
            <a:lvl1pPr>
              <a:defRPr/>
            </a:lvl1pPr>
          </a:lstStyle>
          <a:p>
            <a:pPr>
              <a:defRPr/>
            </a:pPr>
            <a:fld id="{68295004-8C68-4A16-B85A-FAD448D0D0E8}" type="slidenum">
              <a:rPr lang="en-US" altLang="en-US"/>
              <a:pPr>
                <a:defRPr/>
              </a:pPr>
              <a:t>‹#›</a:t>
            </a:fld>
            <a:endParaRPr lang="en-US" altLang="en-US"/>
          </a:p>
        </p:txBody>
      </p:sp>
    </p:spTree>
    <p:extLst>
      <p:ext uri="{BB962C8B-B14F-4D97-AF65-F5344CB8AC3E}">
        <p14:creationId xmlns:p14="http://schemas.microsoft.com/office/powerpoint/2010/main" val="136601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5FE2F075-EB94-14BF-1FEE-31B9A8B159F9}"/>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E4FC33C4-B266-A3BC-0293-E0811F26AC8A}"/>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09EE77-5594-E0E0-3C6D-C63B7C6D91E6}"/>
              </a:ext>
            </a:extLst>
          </p:cNvPr>
          <p:cNvSpPr>
            <a:spLocks noGrp="1" noChangeArrowheads="1"/>
          </p:cNvSpPr>
          <p:nvPr>
            <p:ph type="sldNum" idx="12"/>
          </p:nvPr>
        </p:nvSpPr>
        <p:spPr>
          <a:ln/>
        </p:spPr>
        <p:txBody>
          <a:bodyPr/>
          <a:lstStyle>
            <a:lvl1pPr>
              <a:defRPr/>
            </a:lvl1pPr>
          </a:lstStyle>
          <a:p>
            <a:pPr>
              <a:defRPr/>
            </a:pPr>
            <a:fld id="{C3E2D9D6-B6D0-45DB-AE33-387D23A233C0}" type="slidenum">
              <a:rPr lang="en-US" altLang="en-US"/>
              <a:pPr>
                <a:defRPr/>
              </a:pPr>
              <a:t>‹#›</a:t>
            </a:fld>
            <a:endParaRPr lang="en-US" altLang="en-US"/>
          </a:p>
        </p:txBody>
      </p:sp>
    </p:spTree>
    <p:extLst>
      <p:ext uri="{BB962C8B-B14F-4D97-AF65-F5344CB8AC3E}">
        <p14:creationId xmlns:p14="http://schemas.microsoft.com/office/powerpoint/2010/main" val="181298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20D8E12-29B1-17AF-B3B8-307204C34436}"/>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7F6EBDE6-E1F0-C3EE-F3E4-CB828BB713D5}"/>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0A75B2-A9E4-F937-4AF7-36DFC85B0FC7}"/>
              </a:ext>
            </a:extLst>
          </p:cNvPr>
          <p:cNvSpPr>
            <a:spLocks noGrp="1" noChangeArrowheads="1"/>
          </p:cNvSpPr>
          <p:nvPr>
            <p:ph type="sldNum" idx="12"/>
          </p:nvPr>
        </p:nvSpPr>
        <p:spPr>
          <a:ln/>
        </p:spPr>
        <p:txBody>
          <a:bodyPr/>
          <a:lstStyle>
            <a:lvl1pPr>
              <a:defRPr/>
            </a:lvl1pPr>
          </a:lstStyle>
          <a:p>
            <a:pPr>
              <a:defRPr/>
            </a:pPr>
            <a:fld id="{F4F872B3-7A3C-4785-86F3-1E871159C045}" type="slidenum">
              <a:rPr lang="en-US" altLang="en-US"/>
              <a:pPr>
                <a:defRPr/>
              </a:pPr>
              <a:t>‹#›</a:t>
            </a:fld>
            <a:endParaRPr lang="en-US" altLang="en-US"/>
          </a:p>
        </p:txBody>
      </p:sp>
    </p:spTree>
    <p:extLst>
      <p:ext uri="{BB962C8B-B14F-4D97-AF65-F5344CB8AC3E}">
        <p14:creationId xmlns:p14="http://schemas.microsoft.com/office/powerpoint/2010/main" val="2293025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49B6368A-CE91-0FFC-95B9-E689DB0AAC7E}"/>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4F18F2DB-711E-1846-5388-0A4120861C15}"/>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A0BBF43-E883-188D-FE89-1E5E94B2FE6A}"/>
              </a:ext>
            </a:extLst>
          </p:cNvPr>
          <p:cNvSpPr>
            <a:spLocks noGrp="1" noChangeArrowheads="1"/>
          </p:cNvSpPr>
          <p:nvPr>
            <p:ph type="sldNum" idx="12"/>
          </p:nvPr>
        </p:nvSpPr>
        <p:spPr>
          <a:ln/>
        </p:spPr>
        <p:txBody>
          <a:bodyPr/>
          <a:lstStyle>
            <a:lvl1pPr>
              <a:defRPr/>
            </a:lvl1pPr>
          </a:lstStyle>
          <a:p>
            <a:pPr>
              <a:defRPr/>
            </a:pPr>
            <a:fld id="{05B88B5E-C671-414E-87C2-84E0049D8B11}" type="slidenum">
              <a:rPr lang="en-US" altLang="en-US"/>
              <a:pPr>
                <a:defRPr/>
              </a:pPr>
              <a:t>‹#›</a:t>
            </a:fld>
            <a:endParaRPr lang="en-US" altLang="en-US"/>
          </a:p>
        </p:txBody>
      </p:sp>
    </p:spTree>
    <p:extLst>
      <p:ext uri="{BB962C8B-B14F-4D97-AF65-F5344CB8AC3E}">
        <p14:creationId xmlns:p14="http://schemas.microsoft.com/office/powerpoint/2010/main" val="401922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2F8F6D03-2265-E10C-2254-EAF920CBD85C}"/>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935C1747-9EA0-DBAE-B898-B700AED05B8F}"/>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E2DFFDA-9536-B645-029B-26EB93F684FF}"/>
              </a:ext>
            </a:extLst>
          </p:cNvPr>
          <p:cNvSpPr>
            <a:spLocks noGrp="1" noChangeArrowheads="1"/>
          </p:cNvSpPr>
          <p:nvPr>
            <p:ph type="sldNum" idx="12"/>
          </p:nvPr>
        </p:nvSpPr>
        <p:spPr>
          <a:ln/>
        </p:spPr>
        <p:txBody>
          <a:bodyPr/>
          <a:lstStyle>
            <a:lvl1pPr>
              <a:defRPr/>
            </a:lvl1pPr>
          </a:lstStyle>
          <a:p>
            <a:pPr>
              <a:defRPr/>
            </a:pPr>
            <a:fld id="{6C250698-EB93-4C1E-A451-EBD119E87388}" type="slidenum">
              <a:rPr lang="en-US" altLang="en-US"/>
              <a:pPr>
                <a:defRPr/>
              </a:pPr>
              <a:t>‹#›</a:t>
            </a:fld>
            <a:endParaRPr lang="en-US" altLang="en-US"/>
          </a:p>
        </p:txBody>
      </p:sp>
    </p:spTree>
    <p:extLst>
      <p:ext uri="{BB962C8B-B14F-4D97-AF65-F5344CB8AC3E}">
        <p14:creationId xmlns:p14="http://schemas.microsoft.com/office/powerpoint/2010/main" val="94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64ABCEA8-5DA0-1829-E202-B6873E76F12D}"/>
              </a:ext>
            </a:extLst>
          </p:cNvPr>
          <p:cNvSpPr>
            <a:spLocks noGrp="1" noChangeArrowheads="1"/>
          </p:cNvSpPr>
          <p:nvPr>
            <p:ph type="title"/>
          </p:nvPr>
        </p:nvSpPr>
        <p:spPr bwMode="auto">
          <a:xfrm>
            <a:off x="503238" y="301625"/>
            <a:ext cx="90693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357E030B-E00E-650A-DD81-7CDD4767930E}"/>
              </a:ext>
            </a:extLst>
          </p:cNvPr>
          <p:cNvSpPr>
            <a:spLocks noGrp="1" noChangeArrowheads="1"/>
          </p:cNvSpPr>
          <p:nvPr>
            <p:ph type="body" idx="1"/>
          </p:nvPr>
        </p:nvSpPr>
        <p:spPr bwMode="auto">
          <a:xfrm>
            <a:off x="503238" y="1768475"/>
            <a:ext cx="9069387"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8224"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a:extLst>
              <a:ext uri="{FF2B5EF4-FFF2-40B4-BE49-F238E27FC236}">
                <a16:creationId xmlns:a16="http://schemas.microsoft.com/office/drawing/2014/main" id="{499AA546-6A60-9754-BF2C-90EB72FFDC9F}"/>
              </a:ext>
            </a:extLst>
          </p:cNvPr>
          <p:cNvSpPr>
            <a:spLocks noGrp="1" noChangeArrowheads="1"/>
          </p:cNvSpPr>
          <p:nvPr>
            <p:ph type="dt"/>
          </p:nvPr>
        </p:nvSpPr>
        <p:spPr bwMode="auto">
          <a:xfrm>
            <a:off x="50323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itchFamily="16" charset="0"/>
              <a:buNone/>
              <a:tabLst>
                <a:tab pos="723900" algn="l"/>
                <a:tab pos="1447800" algn="l"/>
                <a:tab pos="2171700" algn="l"/>
              </a:tabLst>
              <a:defRPr sz="1400">
                <a:solidFill>
                  <a:srgbClr val="000000"/>
                </a:solidFill>
                <a:latin typeface="Times New Roman" pitchFamily="16" charset="0"/>
                <a:ea typeface="+mn-ea"/>
                <a:cs typeface="+mn-cs"/>
              </a:defRPr>
            </a:lvl1pPr>
          </a:lstStyle>
          <a:p>
            <a:pPr>
              <a:defRPr/>
            </a:pPr>
            <a:endParaRPr lang="en-US"/>
          </a:p>
        </p:txBody>
      </p:sp>
      <p:sp>
        <p:nvSpPr>
          <p:cNvPr id="1028" name="Rectangle 4">
            <a:extLst>
              <a:ext uri="{FF2B5EF4-FFF2-40B4-BE49-F238E27FC236}">
                <a16:creationId xmlns:a16="http://schemas.microsoft.com/office/drawing/2014/main" id="{FA6886C9-B412-DA17-946B-D04EC5F86284}"/>
              </a:ext>
            </a:extLst>
          </p:cNvPr>
          <p:cNvSpPr>
            <a:spLocks noGrp="1" noChangeArrowheads="1"/>
          </p:cNvSpPr>
          <p:nvPr>
            <p:ph type="ftr"/>
          </p:nvPr>
        </p:nvSpPr>
        <p:spPr bwMode="auto">
          <a:xfrm>
            <a:off x="3448050" y="688657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a:lnSpc>
                <a:spcPct val="93000"/>
              </a:lnSpc>
              <a:buClr>
                <a:srgbClr val="000000"/>
              </a:buClr>
              <a:buSzPct val="100000"/>
              <a:buFont typeface="Times New Roman" pitchFamily="16" charset="0"/>
              <a:buNone/>
              <a:tabLst>
                <a:tab pos="723900" algn="l"/>
                <a:tab pos="1447800" algn="l"/>
                <a:tab pos="2171700" algn="l"/>
                <a:tab pos="2895600" algn="l"/>
              </a:tabLst>
              <a:defRPr sz="1400">
                <a:solidFill>
                  <a:srgbClr val="000000"/>
                </a:solidFill>
                <a:latin typeface="Times New Roman" pitchFamily="16"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36973380-6F45-E589-AA4F-AB1F08448961}"/>
              </a:ext>
            </a:extLst>
          </p:cNvPr>
          <p:cNvSpPr>
            <a:spLocks noGrp="1" noChangeArrowheads="1"/>
          </p:cNvSpPr>
          <p:nvPr>
            <p:ph type="sldNum"/>
          </p:nvPr>
        </p:nvSpPr>
        <p:spPr bwMode="auto">
          <a:xfrm>
            <a:off x="722788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723900" algn="l"/>
                <a:tab pos="1447800" algn="l"/>
                <a:tab pos="2171700" algn="l"/>
              </a:tabLst>
              <a:defRPr sz="1400">
                <a:solidFill>
                  <a:srgbClr val="000000"/>
                </a:solidFill>
                <a:latin typeface="Times New Roman" panose="02020603050405020304" pitchFamily="18" charset="0"/>
                <a:cs typeface="DejaVu Sans" charset="0"/>
              </a:defRPr>
            </a:lvl1pPr>
          </a:lstStyle>
          <a:p>
            <a:pPr>
              <a:defRPr/>
            </a:pPr>
            <a:fld id="{FD72C1D1-BAD8-4EE7-A5CB-910152D6730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ejaVu Sans" charset="0"/>
          <a:cs typeface="DejaVu Sans" charset="0"/>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ejaVu Sans" charset="0"/>
          <a:cs typeface="DejaVu Sans" charset="0"/>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ejaVu Sans" charset="0"/>
          <a:cs typeface="DejaVu Sans" charset="0"/>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ejaVu Sans" charset="0"/>
          <a:cs typeface="DejaVu San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buChar char="•"/>
        <a:defRPr sz="24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DA2168FA-28F6-C7E4-1D85-6A3DD0506381}"/>
              </a:ext>
            </a:extLst>
          </p:cNvPr>
          <p:cNvSpPr>
            <a:spLocks noChangeArrowheads="1"/>
          </p:cNvSpPr>
          <p:nvPr/>
        </p:nvSpPr>
        <p:spPr bwMode="auto">
          <a:xfrm>
            <a:off x="3059113" y="1652588"/>
            <a:ext cx="4122737"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6000" b="1">
                <a:latin typeface="Calibri" panose="020F0502020204030204" pitchFamily="34" charset="0"/>
              </a:rPr>
              <a:t>Classifiers!!!</a:t>
            </a:r>
          </a:p>
        </p:txBody>
      </p:sp>
      <p:sp>
        <p:nvSpPr>
          <p:cNvPr id="4099" name="Rectangle 4">
            <a:extLst>
              <a:ext uri="{FF2B5EF4-FFF2-40B4-BE49-F238E27FC236}">
                <a16:creationId xmlns:a16="http://schemas.microsoft.com/office/drawing/2014/main" id="{A07B1089-BDBF-8BA9-2738-1A65F392D151}"/>
              </a:ext>
            </a:extLst>
          </p:cNvPr>
          <p:cNvSpPr>
            <a:spLocks noChangeArrowheads="1"/>
          </p:cNvSpPr>
          <p:nvPr/>
        </p:nvSpPr>
        <p:spPr bwMode="auto">
          <a:xfrm>
            <a:off x="1381125" y="5711825"/>
            <a:ext cx="73929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2800" b="1">
                <a:latin typeface="Calibri" panose="020F0502020204030204" pitchFamily="34" charset="0"/>
              </a:rPr>
              <a:t>BCH394P/364C Systems Biology / Bioinformatics</a:t>
            </a:r>
          </a:p>
        </p:txBody>
      </p:sp>
      <p:sp>
        <p:nvSpPr>
          <p:cNvPr id="4100" name="Rectangle 6">
            <a:extLst>
              <a:ext uri="{FF2B5EF4-FFF2-40B4-BE49-F238E27FC236}">
                <a16:creationId xmlns:a16="http://schemas.microsoft.com/office/drawing/2014/main" id="{E1E7A343-D2C8-DF2B-AE80-AD2A83B3AAE0}"/>
              </a:ext>
            </a:extLst>
          </p:cNvPr>
          <p:cNvSpPr>
            <a:spLocks noChangeArrowheads="1"/>
          </p:cNvSpPr>
          <p:nvPr/>
        </p:nvSpPr>
        <p:spPr bwMode="auto">
          <a:xfrm>
            <a:off x="2036763" y="6299200"/>
            <a:ext cx="63325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2800" b="1">
                <a:latin typeface="Calibri" panose="020F0502020204030204" pitchFamily="34" charset="0"/>
              </a:rPr>
              <a:t>Edward Marcotte, Univ of Texas at Austin</a:t>
            </a:r>
            <a:endParaRPr lang="en-US" altLang="en-US" sz="2800">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87E8CA22-F464-9DCD-1C00-8219BF13300C}"/>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15363" name="Picture 2">
            <a:extLst>
              <a:ext uri="{FF2B5EF4-FFF2-40B4-BE49-F238E27FC236}">
                <a16:creationId xmlns:a16="http://schemas.microsoft.com/office/drawing/2014/main" id="{F5D69EB8-63E4-E329-183F-FDA505F46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904" t="7420" r="246" b="48798"/>
          <a:stretch>
            <a:fillRect/>
          </a:stretch>
        </p:blipFill>
        <p:spPr bwMode="auto">
          <a:xfrm>
            <a:off x="1293813" y="1230313"/>
            <a:ext cx="7632700" cy="54959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Box 2">
            <a:extLst>
              <a:ext uri="{FF2B5EF4-FFF2-40B4-BE49-F238E27FC236}">
                <a16:creationId xmlns:a16="http://schemas.microsoft.com/office/drawing/2014/main" id="{6FB1FA57-3F00-7C1D-D748-BE8BE71B4FBC}"/>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Clustering refresher: hierarchical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F74A4BAC-B294-917C-946B-773119BFCC02}"/>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16387" name="Picture 2">
            <a:extLst>
              <a:ext uri="{FF2B5EF4-FFF2-40B4-BE49-F238E27FC236}">
                <a16:creationId xmlns:a16="http://schemas.microsoft.com/office/drawing/2014/main" id="{C6DFFAB0-C67A-81EF-8163-E9B5344A1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275" t="56361" r="-125" b="665"/>
          <a:stretch>
            <a:fillRect/>
          </a:stretch>
        </p:blipFill>
        <p:spPr bwMode="auto">
          <a:xfrm>
            <a:off x="1096963" y="1281113"/>
            <a:ext cx="7632700" cy="5394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Box 2">
            <a:extLst>
              <a:ext uri="{FF2B5EF4-FFF2-40B4-BE49-F238E27FC236}">
                <a16:creationId xmlns:a16="http://schemas.microsoft.com/office/drawing/2014/main" id="{084B69C6-9E87-1A3C-BC4B-DA0B2A387FF6}"/>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Clustering refresher: SOM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72B04CC4-B24F-0610-2677-F0FD5C0FFDB6}"/>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17411" name="Picture 2">
            <a:extLst>
              <a:ext uri="{FF2B5EF4-FFF2-40B4-BE49-F238E27FC236}">
                <a16:creationId xmlns:a16="http://schemas.microsoft.com/office/drawing/2014/main" id="{16BCB038-8A6B-A1AE-79A1-EFB0AA44C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56361" r="50143" b="665"/>
          <a:stretch>
            <a:fillRect/>
          </a:stretch>
        </p:blipFill>
        <p:spPr bwMode="auto">
          <a:xfrm>
            <a:off x="1293813" y="1281113"/>
            <a:ext cx="7632700" cy="5394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2">
            <a:extLst>
              <a:ext uri="{FF2B5EF4-FFF2-40B4-BE49-F238E27FC236}">
                <a16:creationId xmlns:a16="http://schemas.microsoft.com/office/drawing/2014/main" id="{16DE9E28-CE0D-F8A5-0549-2F1DF01C16EA}"/>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Clustering refresher: </a:t>
            </a:r>
            <a:r>
              <a:rPr lang="en-US" altLang="en-US" sz="4400" b="1" i="1">
                <a:latin typeface="Calibri" panose="020F0502020204030204" pitchFamily="34" charset="0"/>
              </a:rPr>
              <a:t>k</a:t>
            </a:r>
            <a:r>
              <a:rPr lang="en-US" altLang="en-US" sz="4400" b="1">
                <a:latin typeface="Calibri" panose="020F0502020204030204" pitchFamily="34" charset="0"/>
              </a:rPr>
              <a:t>-means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DF313D4A-FC9B-FBEE-636E-C24FBE4677A9}"/>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18435" name="Picture 2">
            <a:extLst>
              <a:ext uri="{FF2B5EF4-FFF2-40B4-BE49-F238E27FC236}">
                <a16:creationId xmlns:a16="http://schemas.microsoft.com/office/drawing/2014/main" id="{87DB67BA-444B-7767-771E-478CAF1C1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56361" r="50143" b="665"/>
          <a:stretch>
            <a:fillRect/>
          </a:stretch>
        </p:blipFill>
        <p:spPr bwMode="auto">
          <a:xfrm>
            <a:off x="1293813" y="1281113"/>
            <a:ext cx="7632700" cy="5394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Box 2">
            <a:extLst>
              <a:ext uri="{FF2B5EF4-FFF2-40B4-BE49-F238E27FC236}">
                <a16:creationId xmlns:a16="http://schemas.microsoft.com/office/drawing/2014/main" id="{1C5B97F6-5823-1ADA-4CC3-DB798EBEBD80}"/>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Clustering refresher: </a:t>
            </a:r>
            <a:r>
              <a:rPr lang="en-US" altLang="en-US" sz="4400" b="1" i="1">
                <a:latin typeface="Calibri" panose="020F0502020204030204" pitchFamily="34" charset="0"/>
              </a:rPr>
              <a:t>k</a:t>
            </a:r>
            <a:r>
              <a:rPr lang="en-US" altLang="en-US" sz="4400" b="1">
                <a:latin typeface="Calibri" panose="020F0502020204030204" pitchFamily="34" charset="0"/>
              </a:rPr>
              <a:t>-means</a:t>
            </a:r>
          </a:p>
        </p:txBody>
      </p:sp>
      <p:cxnSp>
        <p:nvCxnSpPr>
          <p:cNvPr id="18437" name="Straight Arrow Connector 2">
            <a:extLst>
              <a:ext uri="{FF2B5EF4-FFF2-40B4-BE49-F238E27FC236}">
                <a16:creationId xmlns:a16="http://schemas.microsoft.com/office/drawing/2014/main" id="{23497AE2-F1A8-AC4A-C938-0F12CEA933EC}"/>
              </a:ext>
            </a:extLst>
          </p:cNvPr>
          <p:cNvCxnSpPr>
            <a:cxnSpLocks noChangeShapeType="1"/>
          </p:cNvCxnSpPr>
          <p:nvPr/>
        </p:nvCxnSpPr>
        <p:spPr bwMode="auto">
          <a:xfrm flipH="1">
            <a:off x="3135313" y="2408238"/>
            <a:ext cx="114300" cy="1570037"/>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8438" name="Straight Arrow Connector 4">
            <a:extLst>
              <a:ext uri="{FF2B5EF4-FFF2-40B4-BE49-F238E27FC236}">
                <a16:creationId xmlns:a16="http://schemas.microsoft.com/office/drawing/2014/main" id="{DF7B5AED-66C2-3916-084E-B9ED93E4E7B8}"/>
              </a:ext>
            </a:extLst>
          </p:cNvPr>
          <p:cNvCxnSpPr>
            <a:cxnSpLocks noChangeShapeType="1"/>
          </p:cNvCxnSpPr>
          <p:nvPr/>
        </p:nvCxnSpPr>
        <p:spPr bwMode="auto">
          <a:xfrm>
            <a:off x="3516313" y="2408238"/>
            <a:ext cx="1447800" cy="784225"/>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8439" name="Straight Arrow Connector 6">
            <a:extLst>
              <a:ext uri="{FF2B5EF4-FFF2-40B4-BE49-F238E27FC236}">
                <a16:creationId xmlns:a16="http://schemas.microsoft.com/office/drawing/2014/main" id="{83984F5F-0CE1-997D-D966-DDA70B7CFFEF}"/>
              </a:ext>
            </a:extLst>
          </p:cNvPr>
          <p:cNvCxnSpPr>
            <a:cxnSpLocks noChangeShapeType="1"/>
          </p:cNvCxnSpPr>
          <p:nvPr/>
        </p:nvCxnSpPr>
        <p:spPr bwMode="auto">
          <a:xfrm>
            <a:off x="3363913" y="2408238"/>
            <a:ext cx="1143000" cy="1570037"/>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8440" name="TextBox 7">
            <a:extLst>
              <a:ext uri="{FF2B5EF4-FFF2-40B4-BE49-F238E27FC236}">
                <a16:creationId xmlns:a16="http://schemas.microsoft.com/office/drawing/2014/main" id="{A5B6CFCB-F119-596D-7CEC-D93F12F3BF42}"/>
              </a:ext>
            </a:extLst>
          </p:cNvPr>
          <p:cNvSpPr txBox="1">
            <a:spLocks noChangeArrowheads="1"/>
          </p:cNvSpPr>
          <p:nvPr/>
        </p:nvSpPr>
        <p:spPr bwMode="auto">
          <a:xfrm>
            <a:off x="38100" y="1685925"/>
            <a:ext cx="4838700" cy="722313"/>
          </a:xfrm>
          <a:prstGeom prst="rect">
            <a:avLst/>
          </a:prstGeom>
          <a:solidFill>
            <a:schemeClr val="bg1"/>
          </a:solidFill>
          <a:ln w="50800">
            <a:solidFill>
              <a:srgbClr val="FF0000"/>
            </a:solidFill>
            <a:miter lim="800000"/>
            <a:headEnd/>
            <a:tailEnd/>
          </a:ln>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Decision boundaries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E97E18EA-E74F-8CBD-EAC5-B559EC23C1AE}"/>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19459" name="Picture 2">
            <a:extLst>
              <a:ext uri="{FF2B5EF4-FFF2-40B4-BE49-F238E27FC236}">
                <a16:creationId xmlns:a16="http://schemas.microsoft.com/office/drawing/2014/main" id="{29120BC6-7EA2-DF6E-6301-1703AB5BC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56361" r="50143" b="665"/>
          <a:stretch>
            <a:fillRect/>
          </a:stretch>
        </p:blipFill>
        <p:spPr bwMode="auto">
          <a:xfrm>
            <a:off x="1293813" y="1281113"/>
            <a:ext cx="7632700" cy="5394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Box 2">
            <a:extLst>
              <a:ext uri="{FF2B5EF4-FFF2-40B4-BE49-F238E27FC236}">
                <a16:creationId xmlns:a16="http://schemas.microsoft.com/office/drawing/2014/main" id="{DE8CC9FB-C001-E7C7-B45E-72E66102F822}"/>
              </a:ext>
            </a:extLst>
          </p:cNvPr>
          <p:cNvSpPr txBox="1">
            <a:spLocks noChangeArrowheads="1"/>
          </p:cNvSpPr>
          <p:nvPr/>
        </p:nvSpPr>
        <p:spPr bwMode="auto">
          <a:xfrm>
            <a:off x="0" y="122238"/>
            <a:ext cx="10080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One of the simplest classifiers uses the same notion of decision boundaries.</a:t>
            </a:r>
          </a:p>
        </p:txBody>
      </p:sp>
      <p:cxnSp>
        <p:nvCxnSpPr>
          <p:cNvPr id="19461" name="Straight Arrow Connector 2">
            <a:extLst>
              <a:ext uri="{FF2B5EF4-FFF2-40B4-BE49-F238E27FC236}">
                <a16:creationId xmlns:a16="http://schemas.microsoft.com/office/drawing/2014/main" id="{DC5C8485-F2F3-9083-F7F4-03DA0AFFB060}"/>
              </a:ext>
            </a:extLst>
          </p:cNvPr>
          <p:cNvCxnSpPr>
            <a:cxnSpLocks noChangeShapeType="1"/>
          </p:cNvCxnSpPr>
          <p:nvPr/>
        </p:nvCxnSpPr>
        <p:spPr bwMode="auto">
          <a:xfrm flipH="1">
            <a:off x="3135313" y="2408238"/>
            <a:ext cx="114300" cy="1570037"/>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9462" name="Straight Arrow Connector 4">
            <a:extLst>
              <a:ext uri="{FF2B5EF4-FFF2-40B4-BE49-F238E27FC236}">
                <a16:creationId xmlns:a16="http://schemas.microsoft.com/office/drawing/2014/main" id="{FB88EF8E-81E1-18AE-1B3F-0F06203F0C94}"/>
              </a:ext>
            </a:extLst>
          </p:cNvPr>
          <p:cNvCxnSpPr>
            <a:cxnSpLocks noChangeShapeType="1"/>
          </p:cNvCxnSpPr>
          <p:nvPr/>
        </p:nvCxnSpPr>
        <p:spPr bwMode="auto">
          <a:xfrm>
            <a:off x="3516313" y="2408238"/>
            <a:ext cx="1447800" cy="784225"/>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9463" name="Straight Arrow Connector 6">
            <a:extLst>
              <a:ext uri="{FF2B5EF4-FFF2-40B4-BE49-F238E27FC236}">
                <a16:creationId xmlns:a16="http://schemas.microsoft.com/office/drawing/2014/main" id="{E178ABF6-7007-A197-8F6D-7C86BD75CF50}"/>
              </a:ext>
            </a:extLst>
          </p:cNvPr>
          <p:cNvCxnSpPr>
            <a:cxnSpLocks noChangeShapeType="1"/>
          </p:cNvCxnSpPr>
          <p:nvPr/>
        </p:nvCxnSpPr>
        <p:spPr bwMode="auto">
          <a:xfrm>
            <a:off x="3363913" y="2408238"/>
            <a:ext cx="1143000" cy="1570037"/>
          </a:xfrm>
          <a:prstGeom prst="straightConnector1">
            <a:avLst/>
          </a:prstGeom>
          <a:noFill/>
          <a:ln w="508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9464" name="TextBox 7">
            <a:extLst>
              <a:ext uri="{FF2B5EF4-FFF2-40B4-BE49-F238E27FC236}">
                <a16:creationId xmlns:a16="http://schemas.microsoft.com/office/drawing/2014/main" id="{837B489B-7C13-DD0F-34C9-64CCD241EB68}"/>
              </a:ext>
            </a:extLst>
          </p:cNvPr>
          <p:cNvSpPr txBox="1">
            <a:spLocks noChangeArrowheads="1"/>
          </p:cNvSpPr>
          <p:nvPr/>
        </p:nvSpPr>
        <p:spPr bwMode="auto">
          <a:xfrm>
            <a:off x="38100" y="1685925"/>
            <a:ext cx="4838700" cy="722313"/>
          </a:xfrm>
          <a:prstGeom prst="rect">
            <a:avLst/>
          </a:prstGeom>
          <a:solidFill>
            <a:schemeClr val="bg1"/>
          </a:solidFill>
          <a:ln w="50800">
            <a:solidFill>
              <a:srgbClr val="FF0000"/>
            </a:solidFill>
            <a:miter lim="800000"/>
            <a:headEnd/>
            <a:tailEnd/>
          </a:ln>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Decision boundaries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718DB2BC-F03B-5488-052E-7F4C490AA8A9}"/>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20483" name="Picture 2">
            <a:extLst>
              <a:ext uri="{FF2B5EF4-FFF2-40B4-BE49-F238E27FC236}">
                <a16:creationId xmlns:a16="http://schemas.microsoft.com/office/drawing/2014/main" id="{99EDDB9E-05DD-8D2A-E993-5B58A4EC0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94" t="57813" r="61861" b="1395"/>
          <a:stretch>
            <a:fillRect/>
          </a:stretch>
        </p:blipFill>
        <p:spPr bwMode="auto">
          <a:xfrm>
            <a:off x="925513" y="1706563"/>
            <a:ext cx="5121275" cy="51212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TextBox 2">
            <a:extLst>
              <a:ext uri="{FF2B5EF4-FFF2-40B4-BE49-F238E27FC236}">
                <a16:creationId xmlns:a16="http://schemas.microsoft.com/office/drawing/2014/main" id="{09ACFCF3-FE76-878E-ED59-BDDF9E16D6B3}"/>
              </a:ext>
            </a:extLst>
          </p:cNvPr>
          <p:cNvSpPr txBox="1">
            <a:spLocks noChangeArrowheads="1"/>
          </p:cNvSpPr>
          <p:nvPr/>
        </p:nvSpPr>
        <p:spPr bwMode="auto">
          <a:xfrm>
            <a:off x="0" y="122238"/>
            <a:ext cx="10080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One of the simplest classifiers uses this notion of decision boundaries.</a:t>
            </a:r>
          </a:p>
        </p:txBody>
      </p:sp>
      <p:cxnSp>
        <p:nvCxnSpPr>
          <p:cNvPr id="20485" name="Straight Arrow Connector 2">
            <a:extLst>
              <a:ext uri="{FF2B5EF4-FFF2-40B4-BE49-F238E27FC236}">
                <a16:creationId xmlns:a16="http://schemas.microsoft.com/office/drawing/2014/main" id="{52E9E261-D251-5170-AA56-4ED346E5E90B}"/>
              </a:ext>
            </a:extLst>
          </p:cNvPr>
          <p:cNvCxnSpPr>
            <a:cxnSpLocks noChangeShapeType="1"/>
          </p:cNvCxnSpPr>
          <p:nvPr/>
        </p:nvCxnSpPr>
        <p:spPr bwMode="auto">
          <a:xfrm flipH="1">
            <a:off x="4841875" y="2954338"/>
            <a:ext cx="1981200" cy="38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486" name="TextBox 3">
            <a:extLst>
              <a:ext uri="{FF2B5EF4-FFF2-40B4-BE49-F238E27FC236}">
                <a16:creationId xmlns:a16="http://schemas.microsoft.com/office/drawing/2014/main" id="{465B2976-40EC-9615-EB90-962AA03FEEF4}"/>
              </a:ext>
            </a:extLst>
          </p:cNvPr>
          <p:cNvSpPr txBox="1">
            <a:spLocks noChangeArrowheads="1"/>
          </p:cNvSpPr>
          <p:nvPr/>
        </p:nvSpPr>
        <p:spPr bwMode="auto">
          <a:xfrm>
            <a:off x="6705600" y="1658938"/>
            <a:ext cx="3287713"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Rather than first clustering, calculate the centroid (mean) of objects with each label.  </a:t>
            </a:r>
          </a:p>
          <a:p>
            <a:pPr algn="ct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2800" b="1" i="1">
                <a:solidFill>
                  <a:srgbClr val="FF0000"/>
                </a:solidFill>
                <a:latin typeface="Calibri" panose="020F0502020204030204" pitchFamily="34" charset="0"/>
              </a:rPr>
              <a:t>New observations are classified as belonging to the group whose mean is nearest</a:t>
            </a:r>
            <a:r>
              <a:rPr lang="en-US" altLang="en-US" sz="2800" b="1">
                <a:solidFill>
                  <a:srgbClr val="FF0000"/>
                </a:solidFill>
                <a:latin typeface="Calibri" panose="020F0502020204030204" pitchFamily="34" charset="0"/>
              </a:rPr>
              <a:t>.</a:t>
            </a:r>
          </a:p>
          <a:p>
            <a:pPr algn="ctr" eaLnBrk="1">
              <a:lnSpc>
                <a:spcPct val="93000"/>
              </a:lnSpc>
              <a:buClr>
                <a:srgbClr val="000000"/>
              </a:buClr>
              <a:buSzPct val="100000"/>
              <a:buFont typeface="Times New Roman" panose="02020603050405020304" pitchFamily="18" charset="0"/>
              <a:buNone/>
            </a:pPr>
            <a:endParaRPr lang="en-US" altLang="en-US" sz="2800" b="1">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2800" b="1">
                <a:latin typeface="Calibri" panose="020F0502020204030204" pitchFamily="34" charset="0"/>
              </a:rPr>
              <a:t>=“minimum distance classifier”</a:t>
            </a:r>
          </a:p>
        </p:txBody>
      </p:sp>
      <p:cxnSp>
        <p:nvCxnSpPr>
          <p:cNvPr id="20487" name="Straight Arrow Connector 14">
            <a:extLst>
              <a:ext uri="{FF2B5EF4-FFF2-40B4-BE49-F238E27FC236}">
                <a16:creationId xmlns:a16="http://schemas.microsoft.com/office/drawing/2014/main" id="{4321ABEE-0F7A-D756-CE4B-7430661A8ECC}"/>
              </a:ext>
            </a:extLst>
          </p:cNvPr>
          <p:cNvCxnSpPr>
            <a:cxnSpLocks noChangeShapeType="1"/>
          </p:cNvCxnSpPr>
          <p:nvPr/>
        </p:nvCxnSpPr>
        <p:spPr bwMode="auto">
          <a:xfrm flipH="1">
            <a:off x="4202113" y="2941638"/>
            <a:ext cx="2667000" cy="2286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91838D70-284C-63D2-4283-0D8E8CCE873D}"/>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pic>
        <p:nvPicPr>
          <p:cNvPr id="21507" name="Picture 2">
            <a:extLst>
              <a:ext uri="{FF2B5EF4-FFF2-40B4-BE49-F238E27FC236}">
                <a16:creationId xmlns:a16="http://schemas.microsoft.com/office/drawing/2014/main" id="{98222849-6D51-6766-DA92-EEAC0C1AE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94" t="57813" r="61861" b="1395"/>
          <a:stretch>
            <a:fillRect/>
          </a:stretch>
        </p:blipFill>
        <p:spPr bwMode="auto">
          <a:xfrm>
            <a:off x="925513" y="1706563"/>
            <a:ext cx="5121275" cy="51212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Box 2">
            <a:extLst>
              <a:ext uri="{FF2B5EF4-FFF2-40B4-BE49-F238E27FC236}">
                <a16:creationId xmlns:a16="http://schemas.microsoft.com/office/drawing/2014/main" id="{938A1C0E-3407-7D4C-939F-C1C0A22C5CAD}"/>
              </a:ext>
            </a:extLst>
          </p:cNvPr>
          <p:cNvSpPr txBox="1">
            <a:spLocks noChangeArrowheads="1"/>
          </p:cNvSpPr>
          <p:nvPr/>
        </p:nvSpPr>
        <p:spPr bwMode="auto">
          <a:xfrm>
            <a:off x="0" y="122238"/>
            <a:ext cx="10080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One of the simplest classifiers uses this notion of decision boundaries.</a:t>
            </a:r>
          </a:p>
        </p:txBody>
      </p:sp>
      <p:sp>
        <p:nvSpPr>
          <p:cNvPr id="21509" name="TextBox 1">
            <a:extLst>
              <a:ext uri="{FF2B5EF4-FFF2-40B4-BE49-F238E27FC236}">
                <a16:creationId xmlns:a16="http://schemas.microsoft.com/office/drawing/2014/main" id="{B7071F76-904B-BE21-FABE-C7BC6FAA6993}"/>
              </a:ext>
            </a:extLst>
          </p:cNvPr>
          <p:cNvSpPr txBox="1">
            <a:spLocks noChangeArrowheads="1"/>
          </p:cNvSpPr>
          <p:nvPr/>
        </p:nvSpPr>
        <p:spPr bwMode="auto">
          <a:xfrm>
            <a:off x="1154113" y="1798638"/>
            <a:ext cx="22987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latin typeface="Calibri" panose="020F0502020204030204" pitchFamily="34" charset="0"/>
              </a:rPr>
              <a:t>B cell lymphoma</a:t>
            </a:r>
          </a:p>
        </p:txBody>
      </p:sp>
      <p:sp>
        <p:nvSpPr>
          <p:cNvPr id="21510" name="TextBox 10">
            <a:extLst>
              <a:ext uri="{FF2B5EF4-FFF2-40B4-BE49-F238E27FC236}">
                <a16:creationId xmlns:a16="http://schemas.microsoft.com/office/drawing/2014/main" id="{D10E168E-1D91-9156-A76B-B3E9C2FA0DA6}"/>
              </a:ext>
            </a:extLst>
          </p:cNvPr>
          <p:cNvSpPr txBox="1">
            <a:spLocks noChangeArrowheads="1"/>
          </p:cNvSpPr>
          <p:nvPr/>
        </p:nvSpPr>
        <p:spPr bwMode="auto">
          <a:xfrm>
            <a:off x="3973513" y="1798638"/>
            <a:ext cx="2014537"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latin typeface="Calibri" panose="020F0502020204030204" pitchFamily="34" charset="0"/>
              </a:rPr>
              <a:t>healthy B cells</a:t>
            </a:r>
          </a:p>
        </p:txBody>
      </p:sp>
      <p:sp>
        <p:nvSpPr>
          <p:cNvPr id="21511" name="TextBox 11">
            <a:extLst>
              <a:ext uri="{FF2B5EF4-FFF2-40B4-BE49-F238E27FC236}">
                <a16:creationId xmlns:a16="http://schemas.microsoft.com/office/drawing/2014/main" id="{6F180C62-6FBC-61E8-5E17-19830AF61119}"/>
              </a:ext>
            </a:extLst>
          </p:cNvPr>
          <p:cNvSpPr txBox="1">
            <a:spLocks noChangeArrowheads="1"/>
          </p:cNvSpPr>
          <p:nvPr/>
        </p:nvSpPr>
        <p:spPr bwMode="auto">
          <a:xfrm>
            <a:off x="1198563" y="6081713"/>
            <a:ext cx="21145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latin typeface="Calibri" panose="020F0502020204030204" pitchFamily="34" charset="0"/>
              </a:rPr>
              <a:t>something else</a:t>
            </a:r>
          </a:p>
        </p:txBody>
      </p:sp>
      <p:sp>
        <p:nvSpPr>
          <p:cNvPr id="21512" name="TextBox 12">
            <a:extLst>
              <a:ext uri="{FF2B5EF4-FFF2-40B4-BE49-F238E27FC236}">
                <a16:creationId xmlns:a16="http://schemas.microsoft.com/office/drawing/2014/main" id="{6E53D94C-1641-0DF8-C70E-C9D7060CCC11}"/>
              </a:ext>
            </a:extLst>
          </p:cNvPr>
          <p:cNvSpPr txBox="1">
            <a:spLocks noChangeArrowheads="1"/>
          </p:cNvSpPr>
          <p:nvPr/>
        </p:nvSpPr>
        <p:spPr bwMode="auto">
          <a:xfrm>
            <a:off x="3668713" y="6081713"/>
            <a:ext cx="21526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latin typeface="Calibri" panose="020F0502020204030204" pitchFamily="34" charset="0"/>
              </a:rPr>
              <a:t>B cell precursor</a:t>
            </a:r>
          </a:p>
        </p:txBody>
      </p:sp>
      <p:sp>
        <p:nvSpPr>
          <p:cNvPr id="21513" name="TextBox 4">
            <a:extLst>
              <a:ext uri="{FF2B5EF4-FFF2-40B4-BE49-F238E27FC236}">
                <a16:creationId xmlns:a16="http://schemas.microsoft.com/office/drawing/2014/main" id="{C9608436-8F3C-F605-7023-A0660C4F049E}"/>
              </a:ext>
            </a:extLst>
          </p:cNvPr>
          <p:cNvSpPr txBox="1">
            <a:spLocks noChangeArrowheads="1"/>
          </p:cNvSpPr>
          <p:nvPr/>
        </p:nvSpPr>
        <p:spPr bwMode="auto">
          <a:xfrm>
            <a:off x="6550025" y="2865438"/>
            <a:ext cx="29860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a:latin typeface="Calibri" panose="020F0502020204030204" pitchFamily="34" charset="0"/>
              </a:rPr>
              <a:t>For example….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81F7ED80-FE65-B969-C5E3-587BA4C71A72}"/>
              </a:ext>
            </a:extLst>
          </p:cNvPr>
          <p:cNvSpPr>
            <a:spLocks noChangeArrowheads="1"/>
          </p:cNvSpPr>
          <p:nvPr/>
        </p:nvSpPr>
        <p:spPr bwMode="auto">
          <a:xfrm>
            <a:off x="0" y="2636838"/>
            <a:ext cx="9993313"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“Enzyme-based histochemical analyses were introduced in the 1960s to demonstrate that </a:t>
            </a:r>
            <a:r>
              <a:rPr lang="en-US" altLang="en-US" sz="2800" b="1">
                <a:latin typeface="Calibri" panose="020F0502020204030204" pitchFamily="34" charset="0"/>
              </a:rPr>
              <a:t>some leukemias were periodic acid-Schiff positive, whereas others were myeloperoxidase positive…</a:t>
            </a:r>
            <a:endParaRPr lang="en-US" altLang="en-US" sz="28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This provided the first basis for classification of acute leukemias into those arising </a:t>
            </a:r>
          </a:p>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from</a:t>
            </a:r>
            <a:r>
              <a:rPr lang="en-US" altLang="en-US" sz="2800" u="sng">
                <a:latin typeface="Calibri" panose="020F0502020204030204" pitchFamily="34" charset="0"/>
              </a:rPr>
              <a:t> lymphoid</a:t>
            </a:r>
            <a:r>
              <a:rPr lang="en-US" altLang="en-US" sz="2800">
                <a:latin typeface="Calibri" panose="020F0502020204030204" pitchFamily="34" charset="0"/>
              </a:rPr>
              <a:t> precursors (acute lymphoblastic leukemia, ALL), or from </a:t>
            </a:r>
            <a:r>
              <a:rPr lang="en-US" altLang="en-US" sz="2800" u="sng">
                <a:latin typeface="Calibri" panose="020F0502020204030204" pitchFamily="34" charset="0"/>
              </a:rPr>
              <a:t>myeloid</a:t>
            </a:r>
            <a:r>
              <a:rPr lang="en-US" altLang="en-US" sz="2800">
                <a:latin typeface="Calibri" panose="020F0502020204030204" pitchFamily="34" charset="0"/>
              </a:rPr>
              <a:t> precursors (acute myeloid leukemia, AML).”</a:t>
            </a:r>
          </a:p>
        </p:txBody>
      </p:sp>
      <p:pic>
        <p:nvPicPr>
          <p:cNvPr id="22531" name="Picture 2">
            <a:extLst>
              <a:ext uri="{FF2B5EF4-FFF2-40B4-BE49-F238E27FC236}">
                <a16:creationId xmlns:a16="http://schemas.microsoft.com/office/drawing/2014/main" id="{C6B21070-F146-3E88-D39E-E19FF5E13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122238"/>
            <a:ext cx="3727450" cy="2079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5">
            <a:extLst>
              <a:ext uri="{FF2B5EF4-FFF2-40B4-BE49-F238E27FC236}">
                <a16:creationId xmlns:a16="http://schemas.microsoft.com/office/drawing/2014/main" id="{BBC78A49-AB2E-0570-C0D9-DC708DADF39F}"/>
              </a:ext>
            </a:extLst>
          </p:cNvPr>
          <p:cNvSpPr txBox="1">
            <a:spLocks noChangeArrowheads="1"/>
          </p:cNvSpPr>
          <p:nvPr/>
        </p:nvSpPr>
        <p:spPr bwMode="auto">
          <a:xfrm>
            <a:off x="5421313" y="122238"/>
            <a:ext cx="45720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Let’s look at a specific historic example: </a:t>
            </a:r>
          </a:p>
        </p:txBody>
      </p:sp>
      <p:pic>
        <p:nvPicPr>
          <p:cNvPr id="22533" name="Picture 2">
            <a:extLst>
              <a:ext uri="{FF2B5EF4-FFF2-40B4-BE49-F238E27FC236}">
                <a16:creationId xmlns:a16="http://schemas.microsoft.com/office/drawing/2014/main" id="{974C8EA1-2053-9F87-D667-A829CAF07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F5DB4CC8-35CE-F5A8-37D7-5D89E8F5B843}"/>
              </a:ext>
            </a:extLst>
          </p:cNvPr>
          <p:cNvSpPr>
            <a:spLocks noChangeArrowheads="1"/>
          </p:cNvSpPr>
          <p:nvPr/>
        </p:nvSpPr>
        <p:spPr bwMode="auto">
          <a:xfrm>
            <a:off x="87313" y="2332038"/>
            <a:ext cx="9993312"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800" b="1">
                <a:latin typeface="Calibri" panose="020F0502020204030204" pitchFamily="34" charset="0"/>
              </a:rPr>
              <a:t>“Distinguishing ALL from AML is critical for successful treatment…</a:t>
            </a:r>
          </a:p>
          <a:p>
            <a:pP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chemotherapy regimens for ALL generally contain corticosteroids, vincristine, methotrexate, and L-asparaginase, whereas </a:t>
            </a:r>
          </a:p>
          <a:p>
            <a:pP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most AML regimens rely on a backbone of daunorubicin and cytarabine (8). </a:t>
            </a:r>
          </a:p>
          <a:p>
            <a:pP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800">
                <a:latin typeface="Calibri" panose="020F0502020204030204" pitchFamily="34" charset="0"/>
              </a:rPr>
              <a:t>Although remissions can be achieved using ALL therapy for AML (and vice versa), </a:t>
            </a:r>
            <a:r>
              <a:rPr lang="en-US" altLang="en-US" sz="2800" b="1" u="sng">
                <a:latin typeface="Calibri" panose="020F0502020204030204" pitchFamily="34" charset="0"/>
              </a:rPr>
              <a:t>cure rates are markedly diminished</a:t>
            </a:r>
            <a:r>
              <a:rPr lang="en-US" altLang="en-US" sz="2800">
                <a:latin typeface="Calibri" panose="020F0502020204030204" pitchFamily="34" charset="0"/>
              </a:rPr>
              <a:t>, and unwarranted toxicities are encountered.”</a:t>
            </a:r>
          </a:p>
        </p:txBody>
      </p:sp>
      <p:pic>
        <p:nvPicPr>
          <p:cNvPr id="23555" name="Picture 2">
            <a:extLst>
              <a:ext uri="{FF2B5EF4-FFF2-40B4-BE49-F238E27FC236}">
                <a16:creationId xmlns:a16="http://schemas.microsoft.com/office/drawing/2014/main" id="{53444D61-A17A-57A8-A5BC-499531152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122238"/>
            <a:ext cx="3727450" cy="2079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Box 4">
            <a:extLst>
              <a:ext uri="{FF2B5EF4-FFF2-40B4-BE49-F238E27FC236}">
                <a16:creationId xmlns:a16="http://schemas.microsoft.com/office/drawing/2014/main" id="{87D51AAB-9245-8822-63B8-07B88F3EBE7C}"/>
              </a:ext>
            </a:extLst>
          </p:cNvPr>
          <p:cNvSpPr txBox="1">
            <a:spLocks noChangeArrowheads="1"/>
          </p:cNvSpPr>
          <p:nvPr/>
        </p:nvSpPr>
        <p:spPr bwMode="auto">
          <a:xfrm>
            <a:off x="5421313" y="122238"/>
            <a:ext cx="45720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Let’s look at a specific historic example: </a:t>
            </a:r>
          </a:p>
        </p:txBody>
      </p:sp>
      <p:pic>
        <p:nvPicPr>
          <p:cNvPr id="23557" name="Picture 2">
            <a:extLst>
              <a:ext uri="{FF2B5EF4-FFF2-40B4-BE49-F238E27FC236}">
                <a16:creationId xmlns:a16="http://schemas.microsoft.com/office/drawing/2014/main" id="{9D08F2B3-42E7-0A31-07CB-481212888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a:extLst>
              <a:ext uri="{FF2B5EF4-FFF2-40B4-BE49-F238E27FC236}">
                <a16:creationId xmlns:a16="http://schemas.microsoft.com/office/drawing/2014/main" id="{CC0D2FDE-5380-4B0E-B987-93689C4C2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2627313"/>
            <a:ext cx="6945313" cy="23717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2">
            <a:extLst>
              <a:ext uri="{FF2B5EF4-FFF2-40B4-BE49-F238E27FC236}">
                <a16:creationId xmlns:a16="http://schemas.microsoft.com/office/drawing/2014/main" id="{C9A98F83-2900-D61D-AFD2-2BBD84783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122238"/>
            <a:ext cx="3727450" cy="2079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TextBox 5">
            <a:extLst>
              <a:ext uri="{FF2B5EF4-FFF2-40B4-BE49-F238E27FC236}">
                <a16:creationId xmlns:a16="http://schemas.microsoft.com/office/drawing/2014/main" id="{BA9B614E-12DA-BB03-020A-B4513AFD2BC3}"/>
              </a:ext>
            </a:extLst>
          </p:cNvPr>
          <p:cNvSpPr txBox="1">
            <a:spLocks noChangeArrowheads="1"/>
          </p:cNvSpPr>
          <p:nvPr/>
        </p:nvSpPr>
        <p:spPr bwMode="auto">
          <a:xfrm>
            <a:off x="5421313" y="122238"/>
            <a:ext cx="45720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Let’s look at a specific historic example: </a:t>
            </a:r>
          </a:p>
        </p:txBody>
      </p:sp>
      <p:pic>
        <p:nvPicPr>
          <p:cNvPr id="24581" name="Picture 2">
            <a:extLst>
              <a:ext uri="{FF2B5EF4-FFF2-40B4-BE49-F238E27FC236}">
                <a16:creationId xmlns:a16="http://schemas.microsoft.com/office/drawing/2014/main" id="{49811D5E-8634-DFAE-2EE4-E17F5DC16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TextBox 1">
            <a:extLst>
              <a:ext uri="{FF2B5EF4-FFF2-40B4-BE49-F238E27FC236}">
                <a16:creationId xmlns:a16="http://schemas.microsoft.com/office/drawing/2014/main" id="{F3B8401E-F639-E197-3711-B8F3ABAB785E}"/>
              </a:ext>
            </a:extLst>
          </p:cNvPr>
          <p:cNvSpPr txBox="1">
            <a:spLocks noChangeArrowheads="1"/>
          </p:cNvSpPr>
          <p:nvPr/>
        </p:nvSpPr>
        <p:spPr bwMode="auto">
          <a:xfrm>
            <a:off x="773113" y="5532438"/>
            <a:ext cx="85344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Take labeled samples, find genes whose abundances separate the samples…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4246B07A-B588-6BA3-1961-7E8BA2ED9A1D}"/>
              </a:ext>
            </a:extLst>
          </p:cNvPr>
          <p:cNvSpPr>
            <a:spLocks noChangeArrowheads="1"/>
          </p:cNvSpPr>
          <p:nvPr/>
        </p:nvSpPr>
        <p:spPr bwMode="auto">
          <a:xfrm>
            <a:off x="392113" y="579438"/>
            <a:ext cx="93726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200" b="1">
                <a:latin typeface="Calibri" panose="020F0502020204030204" pitchFamily="34" charset="0"/>
              </a:rPr>
              <a:t>Clustering</a:t>
            </a:r>
            <a:r>
              <a:rPr lang="en-US" altLang="en-US" sz="3200">
                <a:latin typeface="Calibri" panose="020F0502020204030204" pitchFamily="34" charset="0"/>
              </a:rPr>
              <a:t> = task of </a:t>
            </a:r>
            <a:r>
              <a:rPr lang="en-US" altLang="en-US" sz="3200" u="sng">
                <a:latin typeface="Calibri" panose="020F0502020204030204" pitchFamily="34" charset="0"/>
              </a:rPr>
              <a:t>grouping</a:t>
            </a:r>
            <a:r>
              <a:rPr lang="en-US" altLang="en-US" sz="3200">
                <a:latin typeface="Calibri" panose="020F0502020204030204" pitchFamily="34" charset="0"/>
              </a:rPr>
              <a:t> a set of objects in such a way that objects in the same group (a </a:t>
            </a:r>
            <a:r>
              <a:rPr lang="en-US" altLang="en-US" sz="3200" b="1">
                <a:latin typeface="Calibri" panose="020F0502020204030204" pitchFamily="34" charset="0"/>
              </a:rPr>
              <a:t>cluster</a:t>
            </a:r>
            <a:r>
              <a:rPr lang="en-US" altLang="en-US" sz="3200">
                <a:latin typeface="Calibri" panose="020F0502020204030204" pitchFamily="34" charset="0"/>
              </a:rPr>
              <a:t>) are more similar (in some sense) to each other than to those in other groups (clusters).</a:t>
            </a:r>
          </a:p>
        </p:txBody>
      </p:sp>
      <p:sp>
        <p:nvSpPr>
          <p:cNvPr id="6147" name="TextBox 6">
            <a:extLst>
              <a:ext uri="{FF2B5EF4-FFF2-40B4-BE49-F238E27FC236}">
                <a16:creationId xmlns:a16="http://schemas.microsoft.com/office/drawing/2014/main" id="{FBC7465C-B97F-8C15-0AAA-D283AF82CB4F}"/>
              </a:ext>
            </a:extLst>
          </p:cNvPr>
          <p:cNvSpPr txBox="1">
            <a:spLocks noChangeArrowheads="1"/>
          </p:cNvSpPr>
          <p:nvPr/>
        </p:nvSpPr>
        <p:spPr bwMode="auto">
          <a:xfrm>
            <a:off x="7691438" y="7210425"/>
            <a:ext cx="24796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latin typeface="Calibri" panose="020F0502020204030204" pitchFamily="34" charset="0"/>
              </a:rPr>
              <a:t>Adapted from Wikipedia</a:t>
            </a:r>
          </a:p>
        </p:txBody>
      </p:sp>
      <p:sp>
        <p:nvSpPr>
          <p:cNvPr id="6148" name="Rectangle 4">
            <a:extLst>
              <a:ext uri="{FF2B5EF4-FFF2-40B4-BE49-F238E27FC236}">
                <a16:creationId xmlns:a16="http://schemas.microsoft.com/office/drawing/2014/main" id="{DC3BC3F1-78F6-996C-0E15-B4223A2424BF}"/>
              </a:ext>
            </a:extLst>
          </p:cNvPr>
          <p:cNvSpPr>
            <a:spLocks noChangeArrowheads="1"/>
          </p:cNvSpPr>
          <p:nvPr/>
        </p:nvSpPr>
        <p:spPr bwMode="auto">
          <a:xfrm>
            <a:off x="392113" y="4694238"/>
            <a:ext cx="9372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200" b="1">
                <a:latin typeface="Calibri" panose="020F0502020204030204" pitchFamily="34" charset="0"/>
              </a:rPr>
              <a:t>Classification</a:t>
            </a:r>
            <a:r>
              <a:rPr lang="en-US" altLang="en-US" sz="3200">
                <a:latin typeface="Calibri" panose="020F0502020204030204" pitchFamily="34" charset="0"/>
              </a:rPr>
              <a:t> = task of </a:t>
            </a:r>
            <a:r>
              <a:rPr lang="en-US" altLang="en-US" sz="3200" u="sng">
                <a:latin typeface="Calibri" panose="020F0502020204030204" pitchFamily="34" charset="0"/>
              </a:rPr>
              <a:t>categorizing</a:t>
            </a:r>
            <a:r>
              <a:rPr lang="en-US" altLang="en-US" sz="3200">
                <a:latin typeface="Calibri" panose="020F0502020204030204" pitchFamily="34" charset="0"/>
              </a:rPr>
              <a:t> a new observation, on the basis of a training set of data with observations (or instances) whose categories are known</a:t>
            </a:r>
          </a:p>
        </p:txBody>
      </p:sp>
      <p:sp>
        <p:nvSpPr>
          <p:cNvPr id="6149" name="TextBox 1">
            <a:extLst>
              <a:ext uri="{FF2B5EF4-FFF2-40B4-BE49-F238E27FC236}">
                <a16:creationId xmlns:a16="http://schemas.microsoft.com/office/drawing/2014/main" id="{DC3AA145-8F69-6E02-E7D7-0D0E3386DA90}"/>
              </a:ext>
            </a:extLst>
          </p:cNvPr>
          <p:cNvSpPr txBox="1">
            <a:spLocks noChangeArrowheads="1"/>
          </p:cNvSpPr>
          <p:nvPr/>
        </p:nvSpPr>
        <p:spPr bwMode="auto">
          <a:xfrm>
            <a:off x="4549775" y="3170238"/>
            <a:ext cx="79533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a:latin typeface="Calibri" panose="020F0502020204030204" pitchFamily="34" charset="0"/>
              </a:rPr>
              <a:t>VS.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A870FC7-0314-2384-9E60-008A94C4C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122238"/>
            <a:ext cx="3727450" cy="2079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Box 5">
            <a:extLst>
              <a:ext uri="{FF2B5EF4-FFF2-40B4-BE49-F238E27FC236}">
                <a16:creationId xmlns:a16="http://schemas.microsoft.com/office/drawing/2014/main" id="{4D3B53A7-D2A3-CD2E-21A7-C484C42A3148}"/>
              </a:ext>
            </a:extLst>
          </p:cNvPr>
          <p:cNvSpPr txBox="1">
            <a:spLocks noChangeArrowheads="1"/>
          </p:cNvSpPr>
          <p:nvPr/>
        </p:nvSpPr>
        <p:spPr bwMode="auto">
          <a:xfrm>
            <a:off x="5421313" y="122238"/>
            <a:ext cx="45720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Let’s look at a specific historic example: </a:t>
            </a:r>
          </a:p>
        </p:txBody>
      </p:sp>
      <p:pic>
        <p:nvPicPr>
          <p:cNvPr id="25604" name="Picture 2">
            <a:extLst>
              <a:ext uri="{FF2B5EF4-FFF2-40B4-BE49-F238E27FC236}">
                <a16:creationId xmlns:a16="http://schemas.microsoft.com/office/drawing/2014/main" id="{16011EA3-A840-0F53-0012-1A5BEBB6F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Box 1">
            <a:extLst>
              <a:ext uri="{FF2B5EF4-FFF2-40B4-BE49-F238E27FC236}">
                <a16:creationId xmlns:a16="http://schemas.microsoft.com/office/drawing/2014/main" id="{19D01979-5D44-B327-39D2-B377D5AB3B97}"/>
              </a:ext>
            </a:extLst>
          </p:cNvPr>
          <p:cNvSpPr txBox="1">
            <a:spLocks noChangeArrowheads="1"/>
          </p:cNvSpPr>
          <p:nvPr/>
        </p:nvSpPr>
        <p:spPr bwMode="auto">
          <a:xfrm>
            <a:off x="773113" y="5532438"/>
            <a:ext cx="85344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Calculate weighted average of indicator genes to assign class of an unknown</a:t>
            </a:r>
          </a:p>
        </p:txBody>
      </p:sp>
      <p:pic>
        <p:nvPicPr>
          <p:cNvPr id="25606" name="Picture 2">
            <a:extLst>
              <a:ext uri="{FF2B5EF4-FFF2-40B4-BE49-F238E27FC236}">
                <a16:creationId xmlns:a16="http://schemas.microsoft.com/office/drawing/2014/main" id="{559106D1-4025-4D48-3F72-ECD80433D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913" y="2484438"/>
            <a:ext cx="7900987" cy="304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8CA1CF23-32C1-3187-D47B-2536223F4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2238"/>
            <a:ext cx="8621713" cy="7162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2">
            <a:extLst>
              <a:ext uri="{FF2B5EF4-FFF2-40B4-BE49-F238E27FC236}">
                <a16:creationId xmlns:a16="http://schemas.microsoft.com/office/drawing/2014/main" id="{07020C04-BF11-4CD7-5C38-416452F4D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Rectangle 9">
            <a:extLst>
              <a:ext uri="{FF2B5EF4-FFF2-40B4-BE49-F238E27FC236}">
                <a16:creationId xmlns:a16="http://schemas.microsoft.com/office/drawing/2014/main" id="{AD71ED69-F7BD-9107-B1DC-F81F06E9C820}"/>
              </a:ext>
            </a:extLst>
          </p:cNvPr>
          <p:cNvSpPr>
            <a:spLocks noChangeArrowheads="1"/>
          </p:cNvSpPr>
          <p:nvPr/>
        </p:nvSpPr>
        <p:spPr bwMode="auto">
          <a:xfrm>
            <a:off x="109538" y="6488113"/>
            <a:ext cx="5038725" cy="865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a:latin typeface="Calibri" panose="020F0502020204030204" pitchFamily="34" charset="0"/>
              </a:rPr>
              <a:t>PS=(Vwin-Vlose)/(Vwin+Vlose), whereVwin and VLose are the vote totals for the winning and losing classes.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7923DE5-7C66-312A-081A-05012DBDE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2238"/>
            <a:ext cx="8621713" cy="7162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2">
            <a:extLst>
              <a:ext uri="{FF2B5EF4-FFF2-40B4-BE49-F238E27FC236}">
                <a16:creationId xmlns:a16="http://schemas.microsoft.com/office/drawing/2014/main" id="{662D67CA-2184-9CA9-A9B8-D6812F623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Oval 1">
            <a:extLst>
              <a:ext uri="{FF2B5EF4-FFF2-40B4-BE49-F238E27FC236}">
                <a16:creationId xmlns:a16="http://schemas.microsoft.com/office/drawing/2014/main" id="{580EA643-7733-88A9-AEC1-9B199ECB8BB6}"/>
              </a:ext>
            </a:extLst>
          </p:cNvPr>
          <p:cNvSpPr>
            <a:spLocks noChangeArrowheads="1"/>
          </p:cNvSpPr>
          <p:nvPr/>
        </p:nvSpPr>
        <p:spPr bwMode="auto">
          <a:xfrm>
            <a:off x="1306513" y="0"/>
            <a:ext cx="2514600" cy="579438"/>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p>
        </p:txBody>
      </p:sp>
      <p:sp>
        <p:nvSpPr>
          <p:cNvPr id="27653" name="Rectangle 6">
            <a:extLst>
              <a:ext uri="{FF2B5EF4-FFF2-40B4-BE49-F238E27FC236}">
                <a16:creationId xmlns:a16="http://schemas.microsoft.com/office/drawing/2014/main" id="{8AD8169E-B601-D8C8-6295-DB0EF1E0B04E}"/>
              </a:ext>
            </a:extLst>
          </p:cNvPr>
          <p:cNvSpPr>
            <a:spLocks noChangeArrowheads="1"/>
          </p:cNvSpPr>
          <p:nvPr/>
        </p:nvSpPr>
        <p:spPr bwMode="auto">
          <a:xfrm>
            <a:off x="341313" y="1341438"/>
            <a:ext cx="2209800" cy="1219200"/>
          </a:xfrm>
          <a:prstGeom prst="rect">
            <a:avLst/>
          </a:prstGeom>
          <a:solidFill>
            <a:schemeClr val="bg1"/>
          </a:solidFill>
          <a:ln w="50800" algn="ctr">
            <a:solidFill>
              <a:srgbClr val="FF0000"/>
            </a:solidFill>
            <a:round/>
            <a:headEnd/>
            <a:tailEnd/>
          </a:ln>
        </p:spPr>
        <p:txBody>
          <a:bodyPr/>
          <a:lstStyle/>
          <a:p>
            <a:pPr algn="ctr" eaLnBrk="1">
              <a:lnSpc>
                <a:spcPct val="93000"/>
              </a:lnSpc>
              <a:buClr>
                <a:srgbClr val="000000"/>
              </a:buClr>
              <a:buSzPct val="100000"/>
              <a:buFont typeface="Times New Roman" panose="02020603050405020304" pitchFamily="18" charset="0"/>
              <a:buNone/>
            </a:pPr>
            <a:r>
              <a:rPr lang="en-US" altLang="en-US" sz="4000" b="1">
                <a:latin typeface="Calibri" panose="020F0502020204030204" pitchFamily="34" charset="0"/>
              </a:rPr>
              <a:t>What are these?</a:t>
            </a:r>
          </a:p>
        </p:txBody>
      </p:sp>
      <p:cxnSp>
        <p:nvCxnSpPr>
          <p:cNvPr id="27654" name="Straight Connector 8">
            <a:extLst>
              <a:ext uri="{FF2B5EF4-FFF2-40B4-BE49-F238E27FC236}">
                <a16:creationId xmlns:a16="http://schemas.microsoft.com/office/drawing/2014/main" id="{1BCD5A21-3460-28F0-26E0-2791FCF50895}"/>
              </a:ext>
            </a:extLst>
          </p:cNvPr>
          <p:cNvCxnSpPr>
            <a:cxnSpLocks noChangeShapeType="1"/>
            <a:stCxn id="27653" idx="0"/>
          </p:cNvCxnSpPr>
          <p:nvPr/>
        </p:nvCxnSpPr>
        <p:spPr bwMode="auto">
          <a:xfrm flipV="1">
            <a:off x="1446213" y="579438"/>
            <a:ext cx="546100" cy="76200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7493EFA6-3728-BAF9-3183-C23F146F2456}"/>
              </a:ext>
            </a:extLst>
          </p:cNvPr>
          <p:cNvSpPr>
            <a:spLocks noChangeArrowheads="1"/>
          </p:cNvSpPr>
          <p:nvPr/>
        </p:nvSpPr>
        <p:spPr bwMode="auto">
          <a:xfrm>
            <a:off x="163513" y="579438"/>
            <a:ext cx="9917112"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p>
            <a:pPr algn="ctr" eaLnBrk="1">
              <a:lnSpc>
                <a:spcPct val="93000"/>
              </a:lnSpc>
              <a:buClr>
                <a:srgbClr val="000000"/>
              </a:buClr>
              <a:buSzPct val="100000"/>
              <a:buFont typeface="Times New Roman" panose="02020603050405020304" pitchFamily="18" charset="0"/>
              <a:buNone/>
            </a:pPr>
            <a:r>
              <a:rPr lang="en-US" altLang="en-US" sz="4000" b="1" u="sng">
                <a:latin typeface="Calibri" panose="020F0502020204030204" pitchFamily="34" charset="0"/>
              </a:rPr>
              <a:t>Cross-validation</a:t>
            </a:r>
            <a:endParaRPr lang="en-US" altLang="en-US" sz="40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Withhold a sample, build a predictor based only on the remaining samples, and predict the class of the withheld sample.</a:t>
            </a:r>
          </a:p>
          <a:p>
            <a:pPr eaLnBrk="1">
              <a:lnSpc>
                <a:spcPct val="93000"/>
              </a:lnSpc>
              <a:buClr>
                <a:srgbClr val="000000"/>
              </a:buClr>
              <a:buSzPct val="100000"/>
              <a:buFont typeface="Times New Roman" panose="02020603050405020304" pitchFamily="18" charset="0"/>
              <a:buNone/>
            </a:pPr>
            <a:endParaRPr lang="en-US" altLang="en-US" sz="40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Repeat this process for each sample, then calculate the cumulative or average error rate.</a:t>
            </a:r>
          </a:p>
          <a:p>
            <a:pPr eaLnBrk="1">
              <a:lnSpc>
                <a:spcPct val="93000"/>
              </a:lnSpc>
              <a:buClr>
                <a:srgbClr val="000000"/>
              </a:buClr>
              <a:buSzPct val="100000"/>
              <a:buFont typeface="Times New Roman" panose="02020603050405020304" pitchFamily="18" charset="0"/>
              <a:buNone/>
            </a:pPr>
            <a:endParaRPr lang="en-US" altLang="en-US" sz="40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4000">
              <a:latin typeface="Calibri" panose="020F0502020204030204" pitchFamily="34" charset="0"/>
            </a:endParaRPr>
          </a:p>
        </p:txBody>
      </p:sp>
      <p:pic>
        <p:nvPicPr>
          <p:cNvPr id="28675" name="Picture 2">
            <a:extLst>
              <a:ext uri="{FF2B5EF4-FFF2-40B4-BE49-F238E27FC236}">
                <a16:creationId xmlns:a16="http://schemas.microsoft.com/office/drawing/2014/main" id="{4EE7A227-CC7D-38D8-8098-E41CD201B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training&#10;&#10;Description automatically generated">
            <a:extLst>
              <a:ext uri="{FF2B5EF4-FFF2-40B4-BE49-F238E27FC236}">
                <a16:creationId xmlns:a16="http://schemas.microsoft.com/office/drawing/2014/main" id="{D2CA9331-28D8-E868-3169-7DED9753C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82" y="2684795"/>
            <a:ext cx="9570237" cy="4267200"/>
          </a:xfrm>
          <a:prstGeom prst="rect">
            <a:avLst/>
          </a:prstGeom>
        </p:spPr>
      </p:pic>
      <p:sp>
        <p:nvSpPr>
          <p:cNvPr id="4" name="Rectangle 1">
            <a:extLst>
              <a:ext uri="{FF2B5EF4-FFF2-40B4-BE49-F238E27FC236}">
                <a16:creationId xmlns:a16="http://schemas.microsoft.com/office/drawing/2014/main" id="{43029089-36E9-3A9F-E405-327D592541FE}"/>
              </a:ext>
            </a:extLst>
          </p:cNvPr>
          <p:cNvSpPr>
            <a:spLocks noChangeArrowheads="1"/>
          </p:cNvSpPr>
          <p:nvPr/>
        </p:nvSpPr>
        <p:spPr bwMode="auto">
          <a:xfrm>
            <a:off x="163513" y="579438"/>
            <a:ext cx="9917112" cy="123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p>
            <a:pPr algn="ctr" eaLnBrk="1">
              <a:lnSpc>
                <a:spcPct val="93000"/>
              </a:lnSpc>
              <a:buClr>
                <a:srgbClr val="000000"/>
              </a:buClr>
              <a:buSzPct val="100000"/>
              <a:buFont typeface="Times New Roman" panose="02020603050405020304" pitchFamily="18" charset="0"/>
              <a:buNone/>
            </a:pPr>
            <a:r>
              <a:rPr lang="en-US" altLang="en-US" sz="4000" b="1" u="sng" dirty="0">
                <a:latin typeface="Calibri" panose="020F0502020204030204" pitchFamily="34" charset="0"/>
              </a:rPr>
              <a:t>X-fold cross-validation</a:t>
            </a:r>
          </a:p>
          <a:p>
            <a:pPr algn="ctr" eaLnBrk="1">
              <a:lnSpc>
                <a:spcPct val="93000"/>
              </a:lnSpc>
              <a:buClr>
                <a:srgbClr val="000000"/>
              </a:buClr>
              <a:buSzPct val="100000"/>
              <a:buFont typeface="Times New Roman" panose="02020603050405020304" pitchFamily="18" charset="0"/>
              <a:buNone/>
            </a:pPr>
            <a:r>
              <a:rPr lang="en-US" altLang="en-US" sz="4000" b="1" dirty="0">
                <a:latin typeface="Calibri" panose="020F0502020204030204" pitchFamily="34" charset="0"/>
              </a:rPr>
              <a:t>e.g. here, 5-fold:</a:t>
            </a:r>
            <a:endParaRPr lang="en-US" altLang="en-US" sz="4000" dirty="0">
              <a:latin typeface="Calibri" panose="020F0502020204030204" pitchFamily="34" charset="0"/>
            </a:endParaRPr>
          </a:p>
        </p:txBody>
      </p:sp>
      <p:sp>
        <p:nvSpPr>
          <p:cNvPr id="6" name="TextBox 5">
            <a:extLst>
              <a:ext uri="{FF2B5EF4-FFF2-40B4-BE49-F238E27FC236}">
                <a16:creationId xmlns:a16="http://schemas.microsoft.com/office/drawing/2014/main" id="{12A9A233-39F0-BF9A-B5C5-8298A863E69B}"/>
              </a:ext>
            </a:extLst>
          </p:cNvPr>
          <p:cNvSpPr txBox="1"/>
          <p:nvPr/>
        </p:nvSpPr>
        <p:spPr>
          <a:xfrm>
            <a:off x="54675" y="7313454"/>
            <a:ext cx="5040726" cy="246221"/>
          </a:xfrm>
          <a:prstGeom prst="rect">
            <a:avLst/>
          </a:prstGeom>
          <a:noFill/>
        </p:spPr>
        <p:txBody>
          <a:bodyPr wrap="square">
            <a:spAutoFit/>
          </a:bodyPr>
          <a:lstStyle/>
          <a:p>
            <a:r>
              <a:rPr lang="en-US" sz="1000" dirty="0"/>
              <a:t>Image CC-BY, from DOI:10.3390/app9214500</a:t>
            </a:r>
          </a:p>
        </p:txBody>
      </p:sp>
    </p:spTree>
    <p:extLst>
      <p:ext uri="{BB962C8B-B14F-4D97-AF65-F5344CB8AC3E}">
        <p14:creationId xmlns:p14="http://schemas.microsoft.com/office/powerpoint/2010/main" val="392877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442EAC7C-C0C0-7C36-1822-AF760564ABCC}"/>
              </a:ext>
            </a:extLst>
          </p:cNvPr>
          <p:cNvSpPr>
            <a:spLocks noChangeArrowheads="1"/>
          </p:cNvSpPr>
          <p:nvPr/>
        </p:nvSpPr>
        <p:spPr bwMode="auto">
          <a:xfrm>
            <a:off x="163513" y="579438"/>
            <a:ext cx="9917112"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p>
            <a:pPr algn="ctr" eaLnBrk="1">
              <a:lnSpc>
                <a:spcPct val="93000"/>
              </a:lnSpc>
              <a:buClr>
                <a:srgbClr val="000000"/>
              </a:buClr>
              <a:buSzPct val="100000"/>
              <a:buFont typeface="Times New Roman" panose="02020603050405020304" pitchFamily="18" charset="0"/>
              <a:buNone/>
            </a:pPr>
            <a:r>
              <a:rPr lang="en-US" altLang="en-US" sz="4000" b="1" u="sng">
                <a:latin typeface="Calibri" panose="020F0502020204030204" pitchFamily="34" charset="0"/>
              </a:rPr>
              <a:t>Independent data</a:t>
            </a:r>
            <a:endParaRPr lang="en-US" altLang="en-US" sz="40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Withhold </a:t>
            </a:r>
            <a:r>
              <a:rPr lang="en-US" altLang="en-US" sz="4000" u="sng">
                <a:latin typeface="Calibri" panose="020F0502020204030204" pitchFamily="34" charset="0"/>
              </a:rPr>
              <a:t>an entire dataset</a:t>
            </a:r>
            <a:r>
              <a:rPr lang="en-US" altLang="en-US" sz="4000">
                <a:latin typeface="Calibri" panose="020F0502020204030204" pitchFamily="34" charset="0"/>
              </a:rPr>
              <a:t>, build a predictor based only on the remaining samples </a:t>
            </a: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								  (</a:t>
            </a:r>
            <a:r>
              <a:rPr lang="en-US" altLang="en-US" sz="4000">
                <a:solidFill>
                  <a:srgbClr val="FF0000"/>
                </a:solidFill>
                <a:latin typeface="Calibri" panose="020F0502020204030204" pitchFamily="34" charset="0"/>
              </a:rPr>
              <a:t>the training data</a:t>
            </a:r>
            <a:r>
              <a:rPr lang="en-US" altLang="en-US" sz="40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endParaRPr lang="en-US" altLang="en-US" sz="40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4000">
                <a:latin typeface="Calibri" panose="020F0502020204030204" pitchFamily="34" charset="0"/>
              </a:rPr>
              <a:t>Test the trained classifier on the independent </a:t>
            </a:r>
            <a:r>
              <a:rPr lang="en-US" altLang="en-US" sz="4000">
                <a:solidFill>
                  <a:srgbClr val="FF0000"/>
                </a:solidFill>
                <a:latin typeface="Calibri" panose="020F0502020204030204" pitchFamily="34" charset="0"/>
              </a:rPr>
              <a:t>test data </a:t>
            </a:r>
            <a:r>
              <a:rPr lang="en-US" altLang="en-US" sz="4000">
                <a:latin typeface="Calibri" panose="020F0502020204030204" pitchFamily="34" charset="0"/>
              </a:rPr>
              <a:t>to give </a:t>
            </a:r>
            <a:r>
              <a:rPr lang="en-US" altLang="en-US" sz="4000" u="sng">
                <a:latin typeface="Calibri" panose="020F0502020204030204" pitchFamily="34" charset="0"/>
              </a:rPr>
              <a:t>a fully independent measure of performance</a:t>
            </a:r>
            <a:r>
              <a:rPr lang="en-US" altLang="en-US" sz="4000">
                <a:latin typeface="Calibri" panose="020F0502020204030204" pitchFamily="34" charset="0"/>
              </a:rPr>
              <a:t>.</a:t>
            </a:r>
          </a:p>
        </p:txBody>
      </p:sp>
      <p:pic>
        <p:nvPicPr>
          <p:cNvPr id="30723" name="Picture 2">
            <a:extLst>
              <a:ext uri="{FF2B5EF4-FFF2-40B4-BE49-F238E27FC236}">
                <a16:creationId xmlns:a16="http://schemas.microsoft.com/office/drawing/2014/main" id="{EB1FDCDB-009C-93AE-140B-F4D256145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950" y="7353300"/>
            <a:ext cx="3114675" cy="22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7">
            <a:extLst>
              <a:ext uri="{FF2B5EF4-FFF2-40B4-BE49-F238E27FC236}">
                <a16:creationId xmlns:a16="http://schemas.microsoft.com/office/drawing/2014/main" id="{355E1F7D-87E5-6E91-D41B-5B2A39D233A3}"/>
              </a:ext>
            </a:extLst>
          </p:cNvPr>
          <p:cNvSpPr txBox="1">
            <a:spLocks noChangeArrowheads="1"/>
          </p:cNvSpPr>
          <p:nvPr/>
        </p:nvSpPr>
        <p:spPr bwMode="auto">
          <a:xfrm>
            <a:off x="-84138" y="-84138"/>
            <a:ext cx="1016476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You already know how to measure how well these algorithms work (way back in our discussion of gene finding!)…</a:t>
            </a:r>
          </a:p>
        </p:txBody>
      </p:sp>
      <p:sp>
        <p:nvSpPr>
          <p:cNvPr id="7" name="Rectangle 6">
            <a:extLst>
              <a:ext uri="{FF2B5EF4-FFF2-40B4-BE49-F238E27FC236}">
                <a16:creationId xmlns:a16="http://schemas.microsoft.com/office/drawing/2014/main" id="{1D5CD1F6-979B-8547-0DD7-9F490DFF336A}"/>
              </a:ext>
            </a:extLst>
          </p:cNvPr>
          <p:cNvSpPr/>
          <p:nvPr/>
        </p:nvSpPr>
        <p:spPr>
          <a:xfrm>
            <a:off x="3695700" y="2268538"/>
            <a:ext cx="1836738" cy="28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9" name="Rectangle 8">
            <a:extLst>
              <a:ext uri="{FF2B5EF4-FFF2-40B4-BE49-F238E27FC236}">
                <a16:creationId xmlns:a16="http://schemas.microsoft.com/office/drawing/2014/main" id="{CE353AA4-AF43-B083-B123-04A8D9474A5E}"/>
              </a:ext>
            </a:extLst>
          </p:cNvPr>
          <p:cNvSpPr/>
          <p:nvPr/>
        </p:nvSpPr>
        <p:spPr>
          <a:xfrm>
            <a:off x="5532438" y="2268538"/>
            <a:ext cx="1836737" cy="28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10" name="Rectangle 9">
            <a:extLst>
              <a:ext uri="{FF2B5EF4-FFF2-40B4-BE49-F238E27FC236}">
                <a16:creationId xmlns:a16="http://schemas.microsoft.com/office/drawing/2014/main" id="{E1474312-7A42-D3B5-F424-59EA32F02E70}"/>
              </a:ext>
            </a:extLst>
          </p:cNvPr>
          <p:cNvSpPr/>
          <p:nvPr/>
        </p:nvSpPr>
        <p:spPr>
          <a:xfrm>
            <a:off x="3695700" y="2268538"/>
            <a:ext cx="1836738" cy="14271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11" name="Rectangle 10">
            <a:extLst>
              <a:ext uri="{FF2B5EF4-FFF2-40B4-BE49-F238E27FC236}">
                <a16:creationId xmlns:a16="http://schemas.microsoft.com/office/drawing/2014/main" id="{FF85C41E-819D-29DA-B7E9-B66F6DF41776}"/>
              </a:ext>
            </a:extLst>
          </p:cNvPr>
          <p:cNvSpPr/>
          <p:nvPr/>
        </p:nvSpPr>
        <p:spPr>
          <a:xfrm>
            <a:off x="5532438" y="2268538"/>
            <a:ext cx="1836737" cy="14271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31751" name="TextBox 3">
            <a:extLst>
              <a:ext uri="{FF2B5EF4-FFF2-40B4-BE49-F238E27FC236}">
                <a16:creationId xmlns:a16="http://schemas.microsoft.com/office/drawing/2014/main" id="{68F13409-C5D3-143F-7D72-6701D7BFE54B}"/>
              </a:ext>
            </a:extLst>
          </p:cNvPr>
          <p:cNvSpPr txBox="1">
            <a:spLocks noChangeArrowheads="1"/>
          </p:cNvSpPr>
          <p:nvPr/>
        </p:nvSpPr>
        <p:spPr bwMode="auto">
          <a:xfrm>
            <a:off x="1092200" y="3108325"/>
            <a:ext cx="18542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b="1">
                <a:latin typeface="Calibri" panose="020F0502020204030204" pitchFamily="34" charset="0"/>
              </a:rPr>
              <a:t>Algorithm</a:t>
            </a:r>
          </a:p>
          <a:p>
            <a:pPr eaLnBrk="1">
              <a:lnSpc>
                <a:spcPct val="93000"/>
              </a:lnSpc>
              <a:buClr>
                <a:srgbClr val="000000"/>
              </a:buClr>
              <a:buSzPct val="100000"/>
              <a:buFont typeface="Times New Roman" panose="02020603050405020304" pitchFamily="18" charset="0"/>
              <a:buNone/>
            </a:pPr>
            <a:r>
              <a:rPr lang="en-US" altLang="en-US" sz="3100" b="1">
                <a:latin typeface="Calibri" panose="020F0502020204030204" pitchFamily="34" charset="0"/>
              </a:rPr>
              <a:t>predicts:</a:t>
            </a:r>
          </a:p>
        </p:txBody>
      </p:sp>
      <p:sp>
        <p:nvSpPr>
          <p:cNvPr id="31752" name="TextBox 5">
            <a:extLst>
              <a:ext uri="{FF2B5EF4-FFF2-40B4-BE49-F238E27FC236}">
                <a16:creationId xmlns:a16="http://schemas.microsoft.com/office/drawing/2014/main" id="{BC1E2402-1220-3868-B4CF-75F8B2202F35}"/>
              </a:ext>
            </a:extLst>
          </p:cNvPr>
          <p:cNvSpPr txBox="1">
            <a:spLocks noChangeArrowheads="1"/>
          </p:cNvSpPr>
          <p:nvPr/>
        </p:nvSpPr>
        <p:spPr bwMode="auto">
          <a:xfrm>
            <a:off x="4368800" y="1176338"/>
            <a:ext cx="23336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b="1">
                <a:latin typeface="Calibri" panose="020F0502020204030204" pitchFamily="34" charset="0"/>
              </a:rPr>
              <a:t>True answer:</a:t>
            </a:r>
          </a:p>
        </p:txBody>
      </p:sp>
      <p:sp>
        <p:nvSpPr>
          <p:cNvPr id="31753" name="TextBox 11">
            <a:extLst>
              <a:ext uri="{FF2B5EF4-FFF2-40B4-BE49-F238E27FC236}">
                <a16:creationId xmlns:a16="http://schemas.microsoft.com/office/drawing/2014/main" id="{A902244F-D350-8C14-F5EE-914349F4D6E5}"/>
              </a:ext>
            </a:extLst>
          </p:cNvPr>
          <p:cNvSpPr txBox="1">
            <a:spLocks noChangeArrowheads="1"/>
          </p:cNvSpPr>
          <p:nvPr/>
        </p:nvSpPr>
        <p:spPr bwMode="auto">
          <a:xfrm>
            <a:off x="3843338" y="1752600"/>
            <a:ext cx="14557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Positive</a:t>
            </a:r>
          </a:p>
        </p:txBody>
      </p:sp>
      <p:sp>
        <p:nvSpPr>
          <p:cNvPr id="31754" name="TextBox 13">
            <a:extLst>
              <a:ext uri="{FF2B5EF4-FFF2-40B4-BE49-F238E27FC236}">
                <a16:creationId xmlns:a16="http://schemas.microsoft.com/office/drawing/2014/main" id="{D98D977F-5406-B64E-9493-09DD355C70A6}"/>
              </a:ext>
            </a:extLst>
          </p:cNvPr>
          <p:cNvSpPr txBox="1">
            <a:spLocks noChangeArrowheads="1"/>
          </p:cNvSpPr>
          <p:nvPr/>
        </p:nvSpPr>
        <p:spPr bwMode="auto">
          <a:xfrm>
            <a:off x="5711825" y="1752600"/>
            <a:ext cx="16224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Negative</a:t>
            </a:r>
          </a:p>
        </p:txBody>
      </p:sp>
      <p:sp>
        <p:nvSpPr>
          <p:cNvPr id="31755" name="TextBox 14">
            <a:extLst>
              <a:ext uri="{FF2B5EF4-FFF2-40B4-BE49-F238E27FC236}">
                <a16:creationId xmlns:a16="http://schemas.microsoft.com/office/drawing/2014/main" id="{08264918-E648-7AFD-1F91-97BAF0379FB3}"/>
              </a:ext>
            </a:extLst>
          </p:cNvPr>
          <p:cNvSpPr txBox="1">
            <a:spLocks noChangeArrowheads="1"/>
          </p:cNvSpPr>
          <p:nvPr/>
        </p:nvSpPr>
        <p:spPr bwMode="auto">
          <a:xfrm rot="-5400000">
            <a:off x="2685257" y="2615406"/>
            <a:ext cx="14541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Positive</a:t>
            </a:r>
          </a:p>
        </p:txBody>
      </p:sp>
      <p:sp>
        <p:nvSpPr>
          <p:cNvPr id="31756" name="TextBox 15">
            <a:extLst>
              <a:ext uri="{FF2B5EF4-FFF2-40B4-BE49-F238E27FC236}">
                <a16:creationId xmlns:a16="http://schemas.microsoft.com/office/drawing/2014/main" id="{8842072D-55BF-88CD-0E28-13013FA47D10}"/>
              </a:ext>
            </a:extLst>
          </p:cNvPr>
          <p:cNvSpPr txBox="1">
            <a:spLocks noChangeArrowheads="1"/>
          </p:cNvSpPr>
          <p:nvPr/>
        </p:nvSpPr>
        <p:spPr bwMode="auto">
          <a:xfrm rot="-5400000">
            <a:off x="2585244" y="4145756"/>
            <a:ext cx="16224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Negative</a:t>
            </a:r>
          </a:p>
        </p:txBody>
      </p:sp>
      <p:sp>
        <p:nvSpPr>
          <p:cNvPr id="31757" name="TextBox 12">
            <a:extLst>
              <a:ext uri="{FF2B5EF4-FFF2-40B4-BE49-F238E27FC236}">
                <a16:creationId xmlns:a16="http://schemas.microsoft.com/office/drawing/2014/main" id="{46907FA4-5468-84FC-EFBF-D34489F3DC92}"/>
              </a:ext>
            </a:extLst>
          </p:cNvPr>
          <p:cNvSpPr txBox="1">
            <a:spLocks noChangeArrowheads="1"/>
          </p:cNvSpPr>
          <p:nvPr/>
        </p:nvSpPr>
        <p:spPr bwMode="auto">
          <a:xfrm>
            <a:off x="3695700" y="2435225"/>
            <a:ext cx="1849438"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True positive</a:t>
            </a:r>
          </a:p>
        </p:txBody>
      </p:sp>
      <p:sp>
        <p:nvSpPr>
          <p:cNvPr id="31758" name="TextBox 17">
            <a:extLst>
              <a:ext uri="{FF2B5EF4-FFF2-40B4-BE49-F238E27FC236}">
                <a16:creationId xmlns:a16="http://schemas.microsoft.com/office/drawing/2014/main" id="{F60EADBF-6A85-2DDC-E2E2-E1C416C4F7E1}"/>
              </a:ext>
            </a:extLst>
          </p:cNvPr>
          <p:cNvSpPr txBox="1">
            <a:spLocks noChangeArrowheads="1"/>
          </p:cNvSpPr>
          <p:nvPr/>
        </p:nvSpPr>
        <p:spPr bwMode="auto">
          <a:xfrm>
            <a:off x="5545138" y="2435225"/>
            <a:ext cx="184785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False positive</a:t>
            </a:r>
          </a:p>
        </p:txBody>
      </p:sp>
      <p:sp>
        <p:nvSpPr>
          <p:cNvPr id="31759" name="TextBox 18">
            <a:extLst>
              <a:ext uri="{FF2B5EF4-FFF2-40B4-BE49-F238E27FC236}">
                <a16:creationId xmlns:a16="http://schemas.microsoft.com/office/drawing/2014/main" id="{F6B4D635-4E01-97F2-2440-EBCE2A5ABE8B}"/>
              </a:ext>
            </a:extLst>
          </p:cNvPr>
          <p:cNvSpPr txBox="1">
            <a:spLocks noChangeArrowheads="1"/>
          </p:cNvSpPr>
          <p:nvPr/>
        </p:nvSpPr>
        <p:spPr bwMode="auto">
          <a:xfrm>
            <a:off x="3695700" y="3903663"/>
            <a:ext cx="1849438"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False negative</a:t>
            </a:r>
          </a:p>
        </p:txBody>
      </p:sp>
      <p:sp>
        <p:nvSpPr>
          <p:cNvPr id="31760" name="TextBox 19">
            <a:extLst>
              <a:ext uri="{FF2B5EF4-FFF2-40B4-BE49-F238E27FC236}">
                <a16:creationId xmlns:a16="http://schemas.microsoft.com/office/drawing/2014/main" id="{B57AEC48-3FA7-96DC-D991-D62A4606F4B1}"/>
              </a:ext>
            </a:extLst>
          </p:cNvPr>
          <p:cNvSpPr txBox="1">
            <a:spLocks noChangeArrowheads="1"/>
          </p:cNvSpPr>
          <p:nvPr/>
        </p:nvSpPr>
        <p:spPr bwMode="auto">
          <a:xfrm>
            <a:off x="5545138" y="3903663"/>
            <a:ext cx="184785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True negative</a:t>
            </a:r>
          </a:p>
        </p:txBody>
      </p:sp>
      <p:sp>
        <p:nvSpPr>
          <p:cNvPr id="31761" name="TextBox 16">
            <a:extLst>
              <a:ext uri="{FF2B5EF4-FFF2-40B4-BE49-F238E27FC236}">
                <a16:creationId xmlns:a16="http://schemas.microsoft.com/office/drawing/2014/main" id="{E444F0D6-8C38-FFC1-4A1C-5E57289A4A83}"/>
              </a:ext>
            </a:extLst>
          </p:cNvPr>
          <p:cNvSpPr txBox="1">
            <a:spLocks noChangeArrowheads="1"/>
          </p:cNvSpPr>
          <p:nvPr/>
        </p:nvSpPr>
        <p:spPr bwMode="auto">
          <a:xfrm>
            <a:off x="3213100" y="5649913"/>
            <a:ext cx="444341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Specificity = TP / (TP + FP) </a:t>
            </a:r>
          </a:p>
        </p:txBody>
      </p:sp>
      <p:sp>
        <p:nvSpPr>
          <p:cNvPr id="31762" name="TextBox 20">
            <a:extLst>
              <a:ext uri="{FF2B5EF4-FFF2-40B4-BE49-F238E27FC236}">
                <a16:creationId xmlns:a16="http://schemas.microsoft.com/office/drawing/2014/main" id="{1DE36A44-8DE8-0DEC-2103-EEF5A0B6F743}"/>
              </a:ext>
            </a:extLst>
          </p:cNvPr>
          <p:cNvSpPr txBox="1">
            <a:spLocks noChangeArrowheads="1"/>
          </p:cNvSpPr>
          <p:nvPr/>
        </p:nvSpPr>
        <p:spPr bwMode="auto">
          <a:xfrm>
            <a:off x="3213100" y="6310313"/>
            <a:ext cx="44148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Sensitivity = TP / (TP + FN)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24EBF5C8-DCC9-8A3F-40EB-CE38D800505B}"/>
              </a:ext>
            </a:extLst>
          </p:cNvPr>
          <p:cNvSpPr/>
          <p:nvPr/>
        </p:nvSpPr>
        <p:spPr bwMode="auto">
          <a:xfrm>
            <a:off x="-723900" y="2878138"/>
            <a:ext cx="7440613" cy="5702300"/>
          </a:xfrm>
          <a:prstGeom prst="arc">
            <a:avLst>
              <a:gd name="adj1" fmla="val 16186557"/>
              <a:gd name="adj2" fmla="val 21594702"/>
            </a:avLst>
          </a:prstGeom>
          <a:noFill/>
          <a:ln w="25400" cap="flat" cmpd="sng" algn="ctr">
            <a:solidFill>
              <a:schemeClr val="tx1"/>
            </a:solidFill>
            <a:prstDash val="dashDot"/>
            <a:round/>
            <a:headEnd type="none" w="med" len="med"/>
            <a:tailEnd type="none" w="med" len="med"/>
          </a:ln>
          <a:effectLst/>
        </p:spPr>
        <p:txBody>
          <a:bodyPr/>
          <a:lstStyle/>
          <a:p>
            <a:pPr eaLnBrk="1">
              <a:lnSpc>
                <a:spcPct val="93000"/>
              </a:lnSpc>
              <a:buClr>
                <a:srgbClr val="000000"/>
              </a:buClr>
              <a:buSzPct val="100000"/>
              <a:buFont typeface="Times New Roman" pitchFamily="16" charset="0"/>
              <a:buNone/>
              <a:defRPr/>
            </a:pPr>
            <a:endParaRPr lang="en-US">
              <a:latin typeface="Arial" charset="0"/>
            </a:endParaRPr>
          </a:p>
        </p:txBody>
      </p:sp>
      <p:sp>
        <p:nvSpPr>
          <p:cNvPr id="7" name="Rectangle 6">
            <a:extLst>
              <a:ext uri="{FF2B5EF4-FFF2-40B4-BE49-F238E27FC236}">
                <a16:creationId xmlns:a16="http://schemas.microsoft.com/office/drawing/2014/main" id="{A85A1C6D-2227-E07B-845E-DD274FD3FEA4}"/>
              </a:ext>
            </a:extLst>
          </p:cNvPr>
          <p:cNvSpPr/>
          <p:nvPr/>
        </p:nvSpPr>
        <p:spPr>
          <a:xfrm>
            <a:off x="3009900" y="2865438"/>
            <a:ext cx="3697288" cy="28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32772" name="TextBox 16">
            <a:extLst>
              <a:ext uri="{FF2B5EF4-FFF2-40B4-BE49-F238E27FC236}">
                <a16:creationId xmlns:a16="http://schemas.microsoft.com/office/drawing/2014/main" id="{5110F9ED-F8C5-BDEB-C18B-499337B87BA2}"/>
              </a:ext>
            </a:extLst>
          </p:cNvPr>
          <p:cNvSpPr txBox="1">
            <a:spLocks noChangeArrowheads="1"/>
          </p:cNvSpPr>
          <p:nvPr/>
        </p:nvSpPr>
        <p:spPr bwMode="auto">
          <a:xfrm>
            <a:off x="3684588" y="5837238"/>
            <a:ext cx="246856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 Recall = </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TP / (TP + FN)</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 sensitivity)</a:t>
            </a:r>
          </a:p>
        </p:txBody>
      </p:sp>
      <p:sp>
        <p:nvSpPr>
          <p:cNvPr id="32773" name="TextBox 20">
            <a:extLst>
              <a:ext uri="{FF2B5EF4-FFF2-40B4-BE49-F238E27FC236}">
                <a16:creationId xmlns:a16="http://schemas.microsoft.com/office/drawing/2014/main" id="{A8BDDAB8-E8AF-10E8-58C8-D31EC3F6D6C6}"/>
              </a:ext>
            </a:extLst>
          </p:cNvPr>
          <p:cNvSpPr txBox="1">
            <a:spLocks noChangeArrowheads="1"/>
          </p:cNvSpPr>
          <p:nvPr/>
        </p:nvSpPr>
        <p:spPr bwMode="auto">
          <a:xfrm>
            <a:off x="11113" y="2789238"/>
            <a:ext cx="2743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Precision =</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TP / (TP + FP)</a:t>
            </a:r>
          </a:p>
          <a:p>
            <a:pPr algn="ctr" eaLnBrk="1">
              <a:lnSpc>
                <a:spcPct val="93000"/>
              </a:lnSpc>
              <a:buClr>
                <a:srgbClr val="000000"/>
              </a:buClr>
              <a:buSzPct val="100000"/>
              <a:buFont typeface="Times New Roman" panose="02020603050405020304" pitchFamily="18" charset="0"/>
              <a:buNone/>
            </a:pPr>
            <a:endParaRPr lang="en-US" altLang="en-US" sz="3100">
              <a:solidFill>
                <a:srgbClr val="0070C0"/>
              </a:solidFill>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also called positive predictive value (PPV)</a:t>
            </a:r>
          </a:p>
        </p:txBody>
      </p:sp>
      <p:sp>
        <p:nvSpPr>
          <p:cNvPr id="32774" name="TextBox 2">
            <a:extLst>
              <a:ext uri="{FF2B5EF4-FFF2-40B4-BE49-F238E27FC236}">
                <a16:creationId xmlns:a16="http://schemas.microsoft.com/office/drawing/2014/main" id="{063CFB37-9B07-4E0F-F767-EA7C7F0B718A}"/>
              </a:ext>
            </a:extLst>
          </p:cNvPr>
          <p:cNvSpPr txBox="1">
            <a:spLocks noChangeArrowheads="1"/>
          </p:cNvSpPr>
          <p:nvPr/>
        </p:nvSpPr>
        <p:spPr bwMode="auto">
          <a:xfrm>
            <a:off x="163513" y="1514475"/>
            <a:ext cx="93726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800">
                <a:solidFill>
                  <a:srgbClr val="FF0000"/>
                </a:solidFill>
                <a:latin typeface="Calibri" panose="020F0502020204030204" pitchFamily="34" charset="0"/>
              </a:rPr>
              <a:t>Sort the data by their classifier score, then step from best to worst and plot the performance:</a:t>
            </a:r>
          </a:p>
        </p:txBody>
      </p:sp>
      <p:sp>
        <p:nvSpPr>
          <p:cNvPr id="32775" name="TextBox 24">
            <a:extLst>
              <a:ext uri="{FF2B5EF4-FFF2-40B4-BE49-F238E27FC236}">
                <a16:creationId xmlns:a16="http://schemas.microsoft.com/office/drawing/2014/main" id="{8FD112B4-E0D6-055B-500D-E88CF187A35D}"/>
              </a:ext>
            </a:extLst>
          </p:cNvPr>
          <p:cNvSpPr txBox="1">
            <a:spLocks noChangeArrowheads="1"/>
          </p:cNvSpPr>
          <p:nvPr/>
        </p:nvSpPr>
        <p:spPr bwMode="auto">
          <a:xfrm>
            <a:off x="7097713" y="3798888"/>
            <a:ext cx="28194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Precision- recall curve</a:t>
            </a:r>
          </a:p>
        </p:txBody>
      </p:sp>
      <p:sp>
        <p:nvSpPr>
          <p:cNvPr id="32776" name="TextBox 28">
            <a:extLst>
              <a:ext uri="{FF2B5EF4-FFF2-40B4-BE49-F238E27FC236}">
                <a16:creationId xmlns:a16="http://schemas.microsoft.com/office/drawing/2014/main" id="{9E67477F-DE5F-AF43-CC9F-04C37F028D3E}"/>
              </a:ext>
            </a:extLst>
          </p:cNvPr>
          <p:cNvSpPr txBox="1">
            <a:spLocks noChangeArrowheads="1"/>
          </p:cNvSpPr>
          <p:nvPr/>
        </p:nvSpPr>
        <p:spPr bwMode="auto">
          <a:xfrm>
            <a:off x="3744913" y="3152775"/>
            <a:ext cx="13128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400" b="1">
                <a:solidFill>
                  <a:srgbClr val="FF0000"/>
                </a:solidFill>
                <a:latin typeface="Calibri" panose="020F0502020204030204" pitchFamily="34" charset="0"/>
              </a:rPr>
              <a:t>Good classifier</a:t>
            </a:r>
          </a:p>
        </p:txBody>
      </p:sp>
      <p:sp>
        <p:nvSpPr>
          <p:cNvPr id="32777" name="TextBox 31">
            <a:extLst>
              <a:ext uri="{FF2B5EF4-FFF2-40B4-BE49-F238E27FC236}">
                <a16:creationId xmlns:a16="http://schemas.microsoft.com/office/drawing/2014/main" id="{62D856F1-0323-DCFA-CD49-4D762C63F3C2}"/>
              </a:ext>
            </a:extLst>
          </p:cNvPr>
          <p:cNvSpPr txBox="1">
            <a:spLocks noChangeArrowheads="1"/>
          </p:cNvSpPr>
          <p:nvPr/>
        </p:nvSpPr>
        <p:spPr bwMode="auto">
          <a:xfrm>
            <a:off x="5300663" y="3190875"/>
            <a:ext cx="9842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solidFill>
                  <a:srgbClr val="FF0000"/>
                </a:solidFill>
                <a:latin typeface="Calibri" panose="020F0502020204030204" pitchFamily="34" charset="0"/>
              </a:rPr>
              <a:t>Better</a:t>
            </a:r>
          </a:p>
        </p:txBody>
      </p:sp>
      <p:cxnSp>
        <p:nvCxnSpPr>
          <p:cNvPr id="32778" name="Straight Arrow Connector 30">
            <a:extLst>
              <a:ext uri="{FF2B5EF4-FFF2-40B4-BE49-F238E27FC236}">
                <a16:creationId xmlns:a16="http://schemas.microsoft.com/office/drawing/2014/main" id="{38C8BC91-CF8C-FFD7-3967-D5C358E707C8}"/>
              </a:ext>
            </a:extLst>
          </p:cNvPr>
          <p:cNvCxnSpPr>
            <a:cxnSpLocks noChangeShapeType="1"/>
          </p:cNvCxnSpPr>
          <p:nvPr/>
        </p:nvCxnSpPr>
        <p:spPr bwMode="auto">
          <a:xfrm flipV="1">
            <a:off x="5965825" y="3076575"/>
            <a:ext cx="217488" cy="2286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79" name="TextBox 21">
            <a:extLst>
              <a:ext uri="{FF2B5EF4-FFF2-40B4-BE49-F238E27FC236}">
                <a16:creationId xmlns:a16="http://schemas.microsoft.com/office/drawing/2014/main" id="{66A5DBC0-8AA9-BD60-562C-E2948B3162BD}"/>
              </a:ext>
            </a:extLst>
          </p:cNvPr>
          <p:cNvSpPr txBox="1">
            <a:spLocks noChangeArrowheads="1"/>
          </p:cNvSpPr>
          <p:nvPr/>
        </p:nvSpPr>
        <p:spPr bwMode="auto">
          <a:xfrm>
            <a:off x="3557588" y="4694238"/>
            <a:ext cx="1757362" cy="436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solidFill>
                  <a:srgbClr val="FF0000"/>
                </a:solidFill>
                <a:latin typeface="Calibri" panose="020F0502020204030204" pitchFamily="34" charset="0"/>
              </a:rPr>
              <a:t>Much worse</a:t>
            </a:r>
          </a:p>
        </p:txBody>
      </p:sp>
      <p:cxnSp>
        <p:nvCxnSpPr>
          <p:cNvPr id="32780" name="Straight Arrow Connector 25">
            <a:extLst>
              <a:ext uri="{FF2B5EF4-FFF2-40B4-BE49-F238E27FC236}">
                <a16:creationId xmlns:a16="http://schemas.microsoft.com/office/drawing/2014/main" id="{58FF0BAF-85FB-1979-0EF0-8F4677D55AFC}"/>
              </a:ext>
            </a:extLst>
          </p:cNvPr>
          <p:cNvCxnSpPr>
            <a:cxnSpLocks noChangeShapeType="1"/>
          </p:cNvCxnSpPr>
          <p:nvPr/>
        </p:nvCxnSpPr>
        <p:spPr bwMode="auto">
          <a:xfrm flipH="1">
            <a:off x="3386138" y="5027613"/>
            <a:ext cx="295275" cy="3222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81" name="Freeform 11">
            <a:extLst>
              <a:ext uri="{FF2B5EF4-FFF2-40B4-BE49-F238E27FC236}">
                <a16:creationId xmlns:a16="http://schemas.microsoft.com/office/drawing/2014/main" id="{43CC6F4E-8DFB-10CC-F976-634974164ED2}"/>
              </a:ext>
            </a:extLst>
          </p:cNvPr>
          <p:cNvSpPr>
            <a:spLocks/>
          </p:cNvSpPr>
          <p:nvPr/>
        </p:nvSpPr>
        <p:spPr bwMode="auto">
          <a:xfrm>
            <a:off x="3016250" y="2871788"/>
            <a:ext cx="3683000" cy="2836862"/>
          </a:xfrm>
          <a:custGeom>
            <a:avLst/>
            <a:gdLst>
              <a:gd name="T0" fmla="*/ 0 w 3683238"/>
              <a:gd name="T1" fmla="*/ 0 h 2837203"/>
              <a:gd name="T2" fmla="*/ 3680144 w 3683238"/>
              <a:gd name="T3" fmla="*/ 2832770 h 2837203"/>
              <a:gd name="T4" fmla="*/ 0 60000 65536"/>
              <a:gd name="T5" fmla="*/ 0 60000 65536"/>
            </a:gdLst>
            <a:ahLst/>
            <a:cxnLst>
              <a:cxn ang="T4">
                <a:pos x="T0" y="T1"/>
              </a:cxn>
              <a:cxn ang="T5">
                <a:pos x="T2" y="T3"/>
              </a:cxn>
            </a:cxnLst>
            <a:rect l="0" t="0" r="r" b="b"/>
            <a:pathLst>
              <a:path w="3683238" h="2837203">
                <a:moveTo>
                  <a:pt x="0" y="0"/>
                </a:moveTo>
                <a:cubicBezTo>
                  <a:pt x="50562" y="3422591"/>
                  <a:pt x="92580" y="2717562"/>
                  <a:pt x="3683238" y="2837203"/>
                </a:cubicBezTo>
              </a:path>
            </a:pathLst>
          </a:custGeom>
          <a:noFill/>
          <a:ln w="254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82" name="Freeform 29">
            <a:extLst>
              <a:ext uri="{FF2B5EF4-FFF2-40B4-BE49-F238E27FC236}">
                <a16:creationId xmlns:a16="http://schemas.microsoft.com/office/drawing/2014/main" id="{E74D7422-078D-02FC-77CF-240466E1AFC1}"/>
              </a:ext>
            </a:extLst>
          </p:cNvPr>
          <p:cNvSpPr>
            <a:spLocks/>
          </p:cNvSpPr>
          <p:nvPr/>
        </p:nvSpPr>
        <p:spPr bwMode="auto">
          <a:xfrm flipH="1" flipV="1">
            <a:off x="3033713" y="2865438"/>
            <a:ext cx="3683000" cy="2836862"/>
          </a:xfrm>
          <a:custGeom>
            <a:avLst/>
            <a:gdLst>
              <a:gd name="T0" fmla="*/ 0 w 3683238"/>
              <a:gd name="T1" fmla="*/ 0 h 2837203"/>
              <a:gd name="T2" fmla="*/ 3680144 w 3683238"/>
              <a:gd name="T3" fmla="*/ 2832770 h 2837203"/>
              <a:gd name="T4" fmla="*/ 0 60000 65536"/>
              <a:gd name="T5" fmla="*/ 0 60000 65536"/>
            </a:gdLst>
            <a:ahLst/>
            <a:cxnLst>
              <a:cxn ang="T4">
                <a:pos x="T0" y="T1"/>
              </a:cxn>
              <a:cxn ang="T5">
                <a:pos x="T2" y="T3"/>
              </a:cxn>
            </a:cxnLst>
            <a:rect l="0" t="0" r="r" b="b"/>
            <a:pathLst>
              <a:path w="3683238" h="2837203">
                <a:moveTo>
                  <a:pt x="0" y="0"/>
                </a:moveTo>
                <a:cubicBezTo>
                  <a:pt x="50562" y="3422591"/>
                  <a:pt x="92580" y="2717562"/>
                  <a:pt x="3683238" y="2837203"/>
                </a:cubicBezTo>
              </a:path>
            </a:pathLst>
          </a:custGeom>
          <a:noFill/>
          <a:ln w="254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2783" name="Straight Arrow Connector 32">
            <a:extLst>
              <a:ext uri="{FF2B5EF4-FFF2-40B4-BE49-F238E27FC236}">
                <a16:creationId xmlns:a16="http://schemas.microsoft.com/office/drawing/2014/main" id="{0417D2EC-8259-FACE-ABD6-B365D3DEB719}"/>
              </a:ext>
            </a:extLst>
          </p:cNvPr>
          <p:cNvCxnSpPr>
            <a:cxnSpLocks noChangeShapeType="1"/>
          </p:cNvCxnSpPr>
          <p:nvPr/>
        </p:nvCxnSpPr>
        <p:spPr bwMode="auto">
          <a:xfrm flipV="1">
            <a:off x="4538663" y="3294063"/>
            <a:ext cx="217487" cy="2286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84" name="TextBox 12">
            <a:extLst>
              <a:ext uri="{FF2B5EF4-FFF2-40B4-BE49-F238E27FC236}">
                <a16:creationId xmlns:a16="http://schemas.microsoft.com/office/drawing/2014/main" id="{AD9B57BC-4392-33CE-0C46-84EAFD32BD4C}"/>
              </a:ext>
            </a:extLst>
          </p:cNvPr>
          <p:cNvSpPr txBox="1">
            <a:spLocks noChangeArrowheads="1"/>
          </p:cNvSpPr>
          <p:nvPr/>
        </p:nvSpPr>
        <p:spPr bwMode="auto">
          <a:xfrm>
            <a:off x="2449513" y="5487988"/>
            <a:ext cx="5826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0 %</a:t>
            </a:r>
          </a:p>
        </p:txBody>
      </p:sp>
      <p:sp>
        <p:nvSpPr>
          <p:cNvPr id="32785" name="TextBox 33">
            <a:extLst>
              <a:ext uri="{FF2B5EF4-FFF2-40B4-BE49-F238E27FC236}">
                <a16:creationId xmlns:a16="http://schemas.microsoft.com/office/drawing/2014/main" id="{250EFC5C-EF40-842B-5F0A-93E216B995ED}"/>
              </a:ext>
            </a:extLst>
          </p:cNvPr>
          <p:cNvSpPr txBox="1">
            <a:spLocks noChangeArrowheads="1"/>
          </p:cNvSpPr>
          <p:nvPr/>
        </p:nvSpPr>
        <p:spPr bwMode="auto">
          <a:xfrm>
            <a:off x="6335713" y="5716588"/>
            <a:ext cx="7747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100%</a:t>
            </a:r>
          </a:p>
        </p:txBody>
      </p:sp>
      <p:sp>
        <p:nvSpPr>
          <p:cNvPr id="32786" name="TextBox 34">
            <a:extLst>
              <a:ext uri="{FF2B5EF4-FFF2-40B4-BE49-F238E27FC236}">
                <a16:creationId xmlns:a16="http://schemas.microsoft.com/office/drawing/2014/main" id="{358E00EF-9E3E-82B3-0200-893610372494}"/>
              </a:ext>
            </a:extLst>
          </p:cNvPr>
          <p:cNvSpPr txBox="1">
            <a:spLocks noChangeArrowheads="1"/>
          </p:cNvSpPr>
          <p:nvPr/>
        </p:nvSpPr>
        <p:spPr bwMode="auto">
          <a:xfrm>
            <a:off x="2297113" y="2789238"/>
            <a:ext cx="7747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100%</a:t>
            </a:r>
          </a:p>
        </p:txBody>
      </p:sp>
      <p:sp>
        <p:nvSpPr>
          <p:cNvPr id="32787" name="TextBox 35">
            <a:extLst>
              <a:ext uri="{FF2B5EF4-FFF2-40B4-BE49-F238E27FC236}">
                <a16:creationId xmlns:a16="http://schemas.microsoft.com/office/drawing/2014/main" id="{641B389E-0FD6-BBBC-1F1E-125D20391FE2}"/>
              </a:ext>
            </a:extLst>
          </p:cNvPr>
          <p:cNvSpPr txBox="1">
            <a:spLocks noChangeArrowheads="1"/>
          </p:cNvSpPr>
          <p:nvPr/>
        </p:nvSpPr>
        <p:spPr bwMode="auto">
          <a:xfrm>
            <a:off x="2906713" y="5716588"/>
            <a:ext cx="5826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0 %</a:t>
            </a:r>
          </a:p>
        </p:txBody>
      </p:sp>
      <p:sp>
        <p:nvSpPr>
          <p:cNvPr id="32788" name="TextBox 7">
            <a:extLst>
              <a:ext uri="{FF2B5EF4-FFF2-40B4-BE49-F238E27FC236}">
                <a16:creationId xmlns:a16="http://schemas.microsoft.com/office/drawing/2014/main" id="{0B59E32A-63E1-8B71-CDB2-90F4855444BB}"/>
              </a:ext>
            </a:extLst>
          </p:cNvPr>
          <p:cNvSpPr txBox="1">
            <a:spLocks noChangeArrowheads="1"/>
          </p:cNvSpPr>
          <p:nvPr/>
        </p:nvSpPr>
        <p:spPr bwMode="auto">
          <a:xfrm>
            <a:off x="-84138" y="-84138"/>
            <a:ext cx="1016476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You already know how to measure how well these algorithms work (way back in our discussion of gene finding!)…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D53DCF20-5552-B875-01EA-C569411F8AFF}"/>
              </a:ext>
            </a:extLst>
          </p:cNvPr>
          <p:cNvSpPr/>
          <p:nvPr/>
        </p:nvSpPr>
        <p:spPr bwMode="auto">
          <a:xfrm>
            <a:off x="3009900" y="2878138"/>
            <a:ext cx="7440613" cy="5702300"/>
          </a:xfrm>
          <a:prstGeom prst="arc">
            <a:avLst>
              <a:gd name="adj1" fmla="val 10815498"/>
              <a:gd name="adj2" fmla="val 16197408"/>
            </a:avLst>
          </a:prstGeom>
          <a:solidFill>
            <a:srgbClr val="00B8FF"/>
          </a:solidFill>
          <a:ln w="9525" cap="flat" cmpd="sng" algn="ctr">
            <a:solidFill>
              <a:schemeClr val="tx1"/>
            </a:solidFill>
            <a:prstDash val="solid"/>
            <a:round/>
            <a:headEnd type="none" w="med" len="med"/>
            <a:tailEnd type="none" w="med" len="med"/>
          </a:ln>
          <a:effectLst/>
        </p:spPr>
        <p:txBody>
          <a:bodyPr/>
          <a:lstStyle/>
          <a:p>
            <a:pPr eaLnBrk="1">
              <a:lnSpc>
                <a:spcPct val="93000"/>
              </a:lnSpc>
              <a:buClr>
                <a:srgbClr val="000000"/>
              </a:buClr>
              <a:buSzPct val="100000"/>
              <a:buFont typeface="Times New Roman" pitchFamily="16" charset="0"/>
              <a:buNone/>
              <a:defRPr/>
            </a:pPr>
            <a:endParaRPr lang="en-US">
              <a:latin typeface="Arial" charset="0"/>
            </a:endParaRPr>
          </a:p>
        </p:txBody>
      </p:sp>
      <p:sp>
        <p:nvSpPr>
          <p:cNvPr id="7" name="Rectangle 6">
            <a:extLst>
              <a:ext uri="{FF2B5EF4-FFF2-40B4-BE49-F238E27FC236}">
                <a16:creationId xmlns:a16="http://schemas.microsoft.com/office/drawing/2014/main" id="{DA3DB345-F173-D91A-F4B6-1E29C9117A0C}"/>
              </a:ext>
            </a:extLst>
          </p:cNvPr>
          <p:cNvSpPr/>
          <p:nvPr/>
        </p:nvSpPr>
        <p:spPr>
          <a:xfrm>
            <a:off x="3009900" y="2865438"/>
            <a:ext cx="3697288" cy="28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eaLnBrk="1">
              <a:lnSpc>
                <a:spcPct val="93000"/>
              </a:lnSpc>
              <a:buClr>
                <a:srgbClr val="000000"/>
              </a:buClr>
              <a:buSzPct val="100000"/>
              <a:buFont typeface="Times New Roman" panose="02020603050405020304" pitchFamily="18" charset="0"/>
              <a:buNone/>
              <a:defRPr/>
            </a:pPr>
            <a:endParaRPr lang="en-US">
              <a:latin typeface="Calibri" pitchFamily="34" charset="0"/>
            </a:endParaRPr>
          </a:p>
        </p:txBody>
      </p:sp>
      <p:sp>
        <p:nvSpPr>
          <p:cNvPr id="33796" name="TextBox 16">
            <a:extLst>
              <a:ext uri="{FF2B5EF4-FFF2-40B4-BE49-F238E27FC236}">
                <a16:creationId xmlns:a16="http://schemas.microsoft.com/office/drawing/2014/main" id="{A9E43DE1-22F9-334F-AFF8-C03A1FFB195F}"/>
              </a:ext>
            </a:extLst>
          </p:cNvPr>
          <p:cNvSpPr txBox="1">
            <a:spLocks noChangeArrowheads="1"/>
          </p:cNvSpPr>
          <p:nvPr/>
        </p:nvSpPr>
        <p:spPr bwMode="auto">
          <a:xfrm>
            <a:off x="1916113" y="5837238"/>
            <a:ext cx="6003925"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 1- Specificity = </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FP / (FP + TN)</a:t>
            </a:r>
          </a:p>
          <a:p>
            <a:pPr algn="ct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also called </a:t>
            </a:r>
            <a:r>
              <a:rPr lang="en-US" altLang="en-US" sz="3100">
                <a:solidFill>
                  <a:srgbClr val="0070C0"/>
                </a:solidFill>
                <a:latin typeface="Calibri" panose="020F0502020204030204" pitchFamily="34" charset="0"/>
              </a:rPr>
              <a:t>False Positive Rate (FPR) </a:t>
            </a:r>
          </a:p>
        </p:txBody>
      </p:sp>
      <p:sp>
        <p:nvSpPr>
          <p:cNvPr id="33797" name="TextBox 20">
            <a:extLst>
              <a:ext uri="{FF2B5EF4-FFF2-40B4-BE49-F238E27FC236}">
                <a16:creationId xmlns:a16="http://schemas.microsoft.com/office/drawing/2014/main" id="{BC524B9B-A239-9310-D197-8CBA396D582D}"/>
              </a:ext>
            </a:extLst>
          </p:cNvPr>
          <p:cNvSpPr txBox="1">
            <a:spLocks noChangeArrowheads="1"/>
          </p:cNvSpPr>
          <p:nvPr/>
        </p:nvSpPr>
        <p:spPr bwMode="auto">
          <a:xfrm>
            <a:off x="284163" y="2921000"/>
            <a:ext cx="239395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Sensitivity =</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TP / (TP + FN)</a:t>
            </a:r>
          </a:p>
          <a:p>
            <a:pPr algn="ctr" eaLnBrk="1">
              <a:lnSpc>
                <a:spcPct val="93000"/>
              </a:lnSpc>
              <a:buClr>
                <a:srgbClr val="000000"/>
              </a:buClr>
              <a:buSzPct val="100000"/>
              <a:buFont typeface="Times New Roman" panose="02020603050405020304" pitchFamily="18" charset="0"/>
              <a:buNone/>
            </a:pPr>
            <a:endParaRPr lang="en-US" altLang="en-US" sz="3100">
              <a:solidFill>
                <a:srgbClr val="0070C0"/>
              </a:solidFill>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also called</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True Positive</a:t>
            </a:r>
          </a:p>
          <a:p>
            <a:pPr algn="ctr" eaLnBrk="1">
              <a:lnSpc>
                <a:spcPct val="93000"/>
              </a:lnSpc>
              <a:buClr>
                <a:srgbClr val="000000"/>
              </a:buClr>
              <a:buSzPct val="100000"/>
              <a:buFont typeface="Times New Roman" panose="02020603050405020304" pitchFamily="18" charset="0"/>
              <a:buNone/>
            </a:pPr>
            <a:r>
              <a:rPr lang="en-US" altLang="en-US" sz="3100">
                <a:solidFill>
                  <a:srgbClr val="0070C0"/>
                </a:solidFill>
                <a:latin typeface="Calibri" panose="020F0502020204030204" pitchFamily="34" charset="0"/>
              </a:rPr>
              <a:t>Rate (TPR)</a:t>
            </a:r>
          </a:p>
        </p:txBody>
      </p:sp>
      <p:sp>
        <p:nvSpPr>
          <p:cNvPr id="33798" name="TextBox 2">
            <a:extLst>
              <a:ext uri="{FF2B5EF4-FFF2-40B4-BE49-F238E27FC236}">
                <a16:creationId xmlns:a16="http://schemas.microsoft.com/office/drawing/2014/main" id="{FAA7EEDC-34CB-8774-88BB-97D08C7B0207}"/>
              </a:ext>
            </a:extLst>
          </p:cNvPr>
          <p:cNvSpPr txBox="1">
            <a:spLocks noChangeArrowheads="1"/>
          </p:cNvSpPr>
          <p:nvPr/>
        </p:nvSpPr>
        <p:spPr bwMode="auto">
          <a:xfrm>
            <a:off x="163513" y="1514475"/>
            <a:ext cx="93726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800">
                <a:solidFill>
                  <a:srgbClr val="FF0000"/>
                </a:solidFill>
                <a:latin typeface="Calibri" panose="020F0502020204030204" pitchFamily="34" charset="0"/>
              </a:rPr>
              <a:t>Sort the data by their classifier score, then step from best to worst and plot the performance:</a:t>
            </a:r>
          </a:p>
        </p:txBody>
      </p:sp>
      <p:sp>
        <p:nvSpPr>
          <p:cNvPr id="33799" name="TextBox 24">
            <a:extLst>
              <a:ext uri="{FF2B5EF4-FFF2-40B4-BE49-F238E27FC236}">
                <a16:creationId xmlns:a16="http://schemas.microsoft.com/office/drawing/2014/main" id="{58DE4317-776F-1075-3A01-4A423AC7667A}"/>
              </a:ext>
            </a:extLst>
          </p:cNvPr>
          <p:cNvSpPr txBox="1">
            <a:spLocks noChangeArrowheads="1"/>
          </p:cNvSpPr>
          <p:nvPr/>
        </p:nvSpPr>
        <p:spPr bwMode="auto">
          <a:xfrm>
            <a:off x="7097713" y="3798888"/>
            <a:ext cx="2819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 curve</a:t>
            </a:r>
          </a:p>
          <a:p>
            <a:pPr algn="ctr" eaLnBrk="1">
              <a:lnSpc>
                <a:spcPct val="93000"/>
              </a:lnSpc>
              <a:buClr>
                <a:srgbClr val="000000"/>
              </a:buClr>
              <a:buSzPct val="100000"/>
              <a:buFont typeface="Times New Roman" panose="02020603050405020304" pitchFamily="18" charset="0"/>
              <a:buNone/>
            </a:pPr>
            <a:r>
              <a:rPr lang="en-US" altLang="en-US" sz="2800">
                <a:solidFill>
                  <a:srgbClr val="FF0000"/>
                </a:solidFill>
                <a:latin typeface="Calibri" panose="020F0502020204030204" pitchFamily="34" charset="0"/>
              </a:rPr>
              <a:t>(receiver operator</a:t>
            </a:r>
          </a:p>
          <a:p>
            <a:pPr algn="ctr" eaLnBrk="1">
              <a:lnSpc>
                <a:spcPct val="93000"/>
              </a:lnSpc>
              <a:buClr>
                <a:srgbClr val="000000"/>
              </a:buClr>
              <a:buSzPct val="100000"/>
              <a:buFont typeface="Times New Roman" panose="02020603050405020304" pitchFamily="18" charset="0"/>
              <a:buNone/>
            </a:pPr>
            <a:r>
              <a:rPr lang="en-US" altLang="en-US" sz="2800">
                <a:solidFill>
                  <a:srgbClr val="FF0000"/>
                </a:solidFill>
                <a:latin typeface="Calibri" panose="020F0502020204030204" pitchFamily="34" charset="0"/>
              </a:rPr>
              <a:t>characteristic)</a:t>
            </a:r>
          </a:p>
        </p:txBody>
      </p:sp>
      <p:cxnSp>
        <p:nvCxnSpPr>
          <p:cNvPr id="33800" name="Straight Connector 26">
            <a:extLst>
              <a:ext uri="{FF2B5EF4-FFF2-40B4-BE49-F238E27FC236}">
                <a16:creationId xmlns:a16="http://schemas.microsoft.com/office/drawing/2014/main" id="{568883B7-9764-EE93-7E4C-3E507F3EB87D}"/>
              </a:ext>
            </a:extLst>
          </p:cNvPr>
          <p:cNvCxnSpPr>
            <a:cxnSpLocks noChangeShapeType="1"/>
            <a:endCxn id="2" idx="2"/>
          </p:cNvCxnSpPr>
          <p:nvPr/>
        </p:nvCxnSpPr>
        <p:spPr bwMode="auto">
          <a:xfrm flipV="1">
            <a:off x="3009900" y="2878138"/>
            <a:ext cx="3717925" cy="28511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3801" name="TextBox 27">
            <a:extLst>
              <a:ext uri="{FF2B5EF4-FFF2-40B4-BE49-F238E27FC236}">
                <a16:creationId xmlns:a16="http://schemas.microsoft.com/office/drawing/2014/main" id="{9E8B3F4E-34DE-D335-A386-52A17E410210}"/>
              </a:ext>
            </a:extLst>
          </p:cNvPr>
          <p:cNvSpPr txBox="1">
            <a:spLocks noChangeArrowheads="1"/>
          </p:cNvSpPr>
          <p:nvPr/>
        </p:nvSpPr>
        <p:spPr bwMode="auto">
          <a:xfrm rot="-2218238">
            <a:off x="4014788" y="4105275"/>
            <a:ext cx="116363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random</a:t>
            </a:r>
          </a:p>
        </p:txBody>
      </p:sp>
      <p:sp>
        <p:nvSpPr>
          <p:cNvPr id="33802" name="TextBox 28">
            <a:extLst>
              <a:ext uri="{FF2B5EF4-FFF2-40B4-BE49-F238E27FC236}">
                <a16:creationId xmlns:a16="http://schemas.microsoft.com/office/drawing/2014/main" id="{DA2267F0-9277-48EA-1B6C-33A2E6AC395B}"/>
              </a:ext>
            </a:extLst>
          </p:cNvPr>
          <p:cNvSpPr txBox="1">
            <a:spLocks noChangeArrowheads="1"/>
          </p:cNvSpPr>
          <p:nvPr/>
        </p:nvSpPr>
        <p:spPr bwMode="auto">
          <a:xfrm rot="-1440328">
            <a:off x="4117975" y="2952750"/>
            <a:ext cx="1270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classifier</a:t>
            </a:r>
          </a:p>
        </p:txBody>
      </p:sp>
      <p:sp>
        <p:nvSpPr>
          <p:cNvPr id="33803" name="TextBox 31">
            <a:extLst>
              <a:ext uri="{FF2B5EF4-FFF2-40B4-BE49-F238E27FC236}">
                <a16:creationId xmlns:a16="http://schemas.microsoft.com/office/drawing/2014/main" id="{5151E250-42CC-7433-0C0E-4CE5A39AF665}"/>
              </a:ext>
            </a:extLst>
          </p:cNvPr>
          <p:cNvSpPr txBox="1">
            <a:spLocks noChangeArrowheads="1"/>
          </p:cNvSpPr>
          <p:nvPr/>
        </p:nvSpPr>
        <p:spPr bwMode="auto">
          <a:xfrm>
            <a:off x="3135313" y="3017838"/>
            <a:ext cx="741362" cy="436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b="1">
                <a:solidFill>
                  <a:srgbClr val="FF0000"/>
                </a:solidFill>
                <a:latin typeface="Calibri" panose="020F0502020204030204" pitchFamily="34" charset="0"/>
              </a:rPr>
              <a:t>Best</a:t>
            </a:r>
          </a:p>
        </p:txBody>
      </p:sp>
      <p:cxnSp>
        <p:nvCxnSpPr>
          <p:cNvPr id="33804" name="Straight Arrow Connector 30">
            <a:extLst>
              <a:ext uri="{FF2B5EF4-FFF2-40B4-BE49-F238E27FC236}">
                <a16:creationId xmlns:a16="http://schemas.microsoft.com/office/drawing/2014/main" id="{E9FB4B18-A8F4-A996-2AE3-5D28DCCADA96}"/>
              </a:ext>
            </a:extLst>
          </p:cNvPr>
          <p:cNvCxnSpPr>
            <a:cxnSpLocks noChangeShapeType="1"/>
          </p:cNvCxnSpPr>
          <p:nvPr/>
        </p:nvCxnSpPr>
        <p:spPr bwMode="auto">
          <a:xfrm flipH="1" flipV="1">
            <a:off x="3032125" y="2865438"/>
            <a:ext cx="179388" cy="2286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3805" name="Rectangle 33">
            <a:extLst>
              <a:ext uri="{FF2B5EF4-FFF2-40B4-BE49-F238E27FC236}">
                <a16:creationId xmlns:a16="http://schemas.microsoft.com/office/drawing/2014/main" id="{7386EA4D-9721-488F-2A2C-01E962CCFC1E}"/>
              </a:ext>
            </a:extLst>
          </p:cNvPr>
          <p:cNvSpPr>
            <a:spLocks noChangeArrowheads="1"/>
          </p:cNvSpPr>
          <p:nvPr/>
        </p:nvSpPr>
        <p:spPr bwMode="auto">
          <a:xfrm>
            <a:off x="7021513" y="2324100"/>
            <a:ext cx="2970212" cy="86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a:latin typeface="Calibri" panose="020F0502020204030204" pitchFamily="34" charset="0"/>
              </a:rPr>
              <a:t>First used in WWII to analyze radar signals (e.g., after attack on Pearl Harbor)</a:t>
            </a:r>
          </a:p>
        </p:txBody>
      </p:sp>
      <p:sp>
        <p:nvSpPr>
          <p:cNvPr id="33806" name="TextBox 34">
            <a:extLst>
              <a:ext uri="{FF2B5EF4-FFF2-40B4-BE49-F238E27FC236}">
                <a16:creationId xmlns:a16="http://schemas.microsoft.com/office/drawing/2014/main" id="{4BFA1DDA-70D4-8F46-F804-598104F9981B}"/>
              </a:ext>
            </a:extLst>
          </p:cNvPr>
          <p:cNvSpPr txBox="1">
            <a:spLocks noChangeArrowheads="1"/>
          </p:cNvSpPr>
          <p:nvPr/>
        </p:nvSpPr>
        <p:spPr bwMode="auto">
          <a:xfrm>
            <a:off x="2449513" y="5487988"/>
            <a:ext cx="5826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0 %</a:t>
            </a:r>
          </a:p>
        </p:txBody>
      </p:sp>
      <p:sp>
        <p:nvSpPr>
          <p:cNvPr id="33807" name="TextBox 35">
            <a:extLst>
              <a:ext uri="{FF2B5EF4-FFF2-40B4-BE49-F238E27FC236}">
                <a16:creationId xmlns:a16="http://schemas.microsoft.com/office/drawing/2014/main" id="{7B36E3A2-1532-6347-FA10-F6FCACA09A9E}"/>
              </a:ext>
            </a:extLst>
          </p:cNvPr>
          <p:cNvSpPr txBox="1">
            <a:spLocks noChangeArrowheads="1"/>
          </p:cNvSpPr>
          <p:nvPr/>
        </p:nvSpPr>
        <p:spPr bwMode="auto">
          <a:xfrm>
            <a:off x="6335713" y="5716588"/>
            <a:ext cx="7747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100%</a:t>
            </a:r>
          </a:p>
        </p:txBody>
      </p:sp>
      <p:sp>
        <p:nvSpPr>
          <p:cNvPr id="33808" name="TextBox 36">
            <a:extLst>
              <a:ext uri="{FF2B5EF4-FFF2-40B4-BE49-F238E27FC236}">
                <a16:creationId xmlns:a16="http://schemas.microsoft.com/office/drawing/2014/main" id="{37E1FA1D-4C2D-1162-C567-F05FDD53E915}"/>
              </a:ext>
            </a:extLst>
          </p:cNvPr>
          <p:cNvSpPr txBox="1">
            <a:spLocks noChangeArrowheads="1"/>
          </p:cNvSpPr>
          <p:nvPr/>
        </p:nvSpPr>
        <p:spPr bwMode="auto">
          <a:xfrm>
            <a:off x="2297113" y="2789238"/>
            <a:ext cx="7747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100%</a:t>
            </a:r>
          </a:p>
        </p:txBody>
      </p:sp>
      <p:sp>
        <p:nvSpPr>
          <p:cNvPr id="33809" name="TextBox 37">
            <a:extLst>
              <a:ext uri="{FF2B5EF4-FFF2-40B4-BE49-F238E27FC236}">
                <a16:creationId xmlns:a16="http://schemas.microsoft.com/office/drawing/2014/main" id="{8F0125F5-D56D-A7CE-49EB-46BFC8D60A02}"/>
              </a:ext>
            </a:extLst>
          </p:cNvPr>
          <p:cNvSpPr txBox="1">
            <a:spLocks noChangeArrowheads="1"/>
          </p:cNvSpPr>
          <p:nvPr/>
        </p:nvSpPr>
        <p:spPr bwMode="auto">
          <a:xfrm>
            <a:off x="2906713" y="5716588"/>
            <a:ext cx="5826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0 %</a:t>
            </a:r>
          </a:p>
        </p:txBody>
      </p:sp>
      <p:sp>
        <p:nvSpPr>
          <p:cNvPr id="33810" name="TextBox 7">
            <a:extLst>
              <a:ext uri="{FF2B5EF4-FFF2-40B4-BE49-F238E27FC236}">
                <a16:creationId xmlns:a16="http://schemas.microsoft.com/office/drawing/2014/main" id="{81CAAA5F-FDAF-8BF6-18D2-E6C138D7B034}"/>
              </a:ext>
            </a:extLst>
          </p:cNvPr>
          <p:cNvSpPr txBox="1">
            <a:spLocks noChangeArrowheads="1"/>
          </p:cNvSpPr>
          <p:nvPr/>
        </p:nvSpPr>
        <p:spPr bwMode="auto">
          <a:xfrm>
            <a:off x="-84138" y="-84138"/>
            <a:ext cx="10164763" cy="54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Another good option: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toff.gif">
            <a:extLst>
              <a:ext uri="{FF2B5EF4-FFF2-40B4-BE49-F238E27FC236}">
                <a16:creationId xmlns:a16="http://schemas.microsoft.com/office/drawing/2014/main" id="{DF2FE60F-47A0-F7F9-9AB3-044E91F456B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2027238"/>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24">
            <a:extLst>
              <a:ext uri="{FF2B5EF4-FFF2-40B4-BE49-F238E27FC236}">
                <a16:creationId xmlns:a16="http://schemas.microsoft.com/office/drawing/2014/main" id="{0D08DBF8-96FB-B3B4-D43A-C537A9689943}"/>
              </a:ext>
            </a:extLst>
          </p:cNvPr>
          <p:cNvSpPr txBox="1">
            <a:spLocks noChangeArrowheads="1"/>
          </p:cNvSpPr>
          <p:nvPr/>
        </p:nvSpPr>
        <p:spPr bwMode="auto">
          <a:xfrm>
            <a:off x="87313" y="198438"/>
            <a:ext cx="9993312"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 curve, as you go from stronger to 									weaker </a:t>
            </a:r>
            <a:r>
              <a:rPr lang="en-US" altLang="en-US" sz="4400" u="sng">
                <a:solidFill>
                  <a:srgbClr val="FF0000"/>
                </a:solidFill>
                <a:latin typeface="Calibri" panose="020F0502020204030204" pitchFamily="34" charset="0"/>
              </a:rPr>
              <a:t>predictions</a:t>
            </a:r>
            <a:endParaRPr lang="en-US" altLang="en-US" sz="2800" u="sng">
              <a:solidFill>
                <a:srgbClr val="FF0000"/>
              </a:solidFill>
              <a:latin typeface="Calibri" panose="020F0502020204030204" pitchFamily="34" charset="0"/>
            </a:endParaRPr>
          </a:p>
        </p:txBody>
      </p:sp>
      <p:sp>
        <p:nvSpPr>
          <p:cNvPr id="34820" name="Rectangle 4">
            <a:extLst>
              <a:ext uri="{FF2B5EF4-FFF2-40B4-BE49-F238E27FC236}">
                <a16:creationId xmlns:a16="http://schemas.microsoft.com/office/drawing/2014/main" id="{83DD0BA4-FBF4-9F41-2711-41EC369213C9}"/>
              </a:ext>
            </a:extLst>
          </p:cNvPr>
          <p:cNvSpPr>
            <a:spLocks noChangeArrowheads="1"/>
          </p:cNvSpPr>
          <p:nvPr/>
        </p:nvSpPr>
        <p:spPr bwMode="auto">
          <a:xfrm>
            <a:off x="239713" y="6867525"/>
            <a:ext cx="9764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Thanks to Dariya Sydykova (UT Austin), for her excellent visualizations, available here:</a:t>
            </a:r>
          </a:p>
          <a:p>
            <a:r>
              <a:rPr lang="en-US" altLang="en-US"/>
              <a:t>https://github.com/dariyasydykova/open_projects/tree/master/ROC_animation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a:extLst>
              <a:ext uri="{FF2B5EF4-FFF2-40B4-BE49-F238E27FC236}">
                <a16:creationId xmlns:a16="http://schemas.microsoft.com/office/drawing/2014/main" id="{A2486531-3A7B-0790-B84C-9EE6CBED4904}"/>
              </a:ext>
            </a:extLst>
          </p:cNvPr>
          <p:cNvSpPr txBox="1">
            <a:spLocks noChangeArrowheads="1"/>
          </p:cNvSpPr>
          <p:nvPr/>
        </p:nvSpPr>
        <p:spPr bwMode="auto">
          <a:xfrm>
            <a:off x="0" y="122238"/>
            <a:ext cx="10080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Remember, for clustering, we had a matrix of data…</a:t>
            </a:r>
          </a:p>
        </p:txBody>
      </p:sp>
      <p:sp>
        <p:nvSpPr>
          <p:cNvPr id="8195" name="Rectangle 1">
            <a:extLst>
              <a:ext uri="{FF2B5EF4-FFF2-40B4-BE49-F238E27FC236}">
                <a16:creationId xmlns:a16="http://schemas.microsoft.com/office/drawing/2014/main" id="{8D986918-D3E0-1E46-0962-E00CB00D8A86}"/>
              </a:ext>
            </a:extLst>
          </p:cNvPr>
          <p:cNvSpPr>
            <a:spLocks noChangeArrowheads="1"/>
          </p:cNvSpPr>
          <p:nvPr/>
        </p:nvSpPr>
        <p:spPr bwMode="auto">
          <a:xfrm>
            <a:off x="925513" y="2408238"/>
            <a:ext cx="2462212"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cxnSp>
        <p:nvCxnSpPr>
          <p:cNvPr id="8196" name="Straight Arrow Connector 10">
            <a:extLst>
              <a:ext uri="{FF2B5EF4-FFF2-40B4-BE49-F238E27FC236}">
                <a16:creationId xmlns:a16="http://schemas.microsoft.com/office/drawing/2014/main" id="{77DDB9FA-A63B-9F7A-30AA-A034BA0008A6}"/>
              </a:ext>
            </a:extLst>
          </p:cNvPr>
          <p:cNvCxnSpPr>
            <a:cxnSpLocks noChangeShapeType="1"/>
          </p:cNvCxnSpPr>
          <p:nvPr/>
        </p:nvCxnSpPr>
        <p:spPr bwMode="auto">
          <a:xfrm>
            <a:off x="695325" y="3017838"/>
            <a:ext cx="0" cy="2971800"/>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8197" name="TextBox 11">
            <a:extLst>
              <a:ext uri="{FF2B5EF4-FFF2-40B4-BE49-F238E27FC236}">
                <a16:creationId xmlns:a16="http://schemas.microsoft.com/office/drawing/2014/main" id="{70429D04-9CA2-B489-F44B-EFB7CA8C3F02}"/>
              </a:ext>
            </a:extLst>
          </p:cNvPr>
          <p:cNvSpPr txBox="1">
            <a:spLocks noChangeArrowheads="1"/>
          </p:cNvSpPr>
          <p:nvPr/>
        </p:nvSpPr>
        <p:spPr bwMode="auto">
          <a:xfrm rot="-5400000">
            <a:off x="-461169" y="4088607"/>
            <a:ext cx="170497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N</a:t>
            </a:r>
            <a:r>
              <a:rPr lang="en-US" altLang="en-US" sz="3600" b="1">
                <a:latin typeface="Calibri" panose="020F0502020204030204" pitchFamily="34" charset="0"/>
              </a:rPr>
              <a:t> genes</a:t>
            </a:r>
          </a:p>
        </p:txBody>
      </p:sp>
      <p:sp>
        <p:nvSpPr>
          <p:cNvPr id="8198" name="TextBox 8">
            <a:extLst>
              <a:ext uri="{FF2B5EF4-FFF2-40B4-BE49-F238E27FC236}">
                <a16:creationId xmlns:a16="http://schemas.microsoft.com/office/drawing/2014/main" id="{37C642F2-93C5-6842-3A4D-0AE0E2B83706}"/>
              </a:ext>
            </a:extLst>
          </p:cNvPr>
          <p:cNvSpPr txBox="1">
            <a:spLocks noChangeArrowheads="1"/>
          </p:cNvSpPr>
          <p:nvPr/>
        </p:nvSpPr>
        <p:spPr bwMode="auto">
          <a:xfrm>
            <a:off x="1001713" y="2560638"/>
            <a:ext cx="29432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1     …</a:t>
            </a:r>
          </a:p>
        </p:txBody>
      </p:sp>
      <p:sp>
        <p:nvSpPr>
          <p:cNvPr id="8199" name="TextBox 9">
            <a:extLst>
              <a:ext uri="{FF2B5EF4-FFF2-40B4-BE49-F238E27FC236}">
                <a16:creationId xmlns:a16="http://schemas.microsoft.com/office/drawing/2014/main" id="{43389B55-37F1-075E-FA13-339F2098C054}"/>
              </a:ext>
            </a:extLst>
          </p:cNvPr>
          <p:cNvSpPr txBox="1">
            <a:spLocks noChangeArrowheads="1"/>
          </p:cNvSpPr>
          <p:nvPr/>
        </p:nvSpPr>
        <p:spPr bwMode="auto">
          <a:xfrm>
            <a:off x="544513" y="6505575"/>
            <a:ext cx="30289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yeast, N ~ 6,000</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human, N ~ 22,000</a:t>
            </a:r>
          </a:p>
        </p:txBody>
      </p:sp>
      <p:cxnSp>
        <p:nvCxnSpPr>
          <p:cNvPr id="8200" name="Straight Arrow Connector 12">
            <a:extLst>
              <a:ext uri="{FF2B5EF4-FFF2-40B4-BE49-F238E27FC236}">
                <a16:creationId xmlns:a16="http://schemas.microsoft.com/office/drawing/2014/main" id="{296ACC3F-4578-C5EF-500B-6E016CB98C1B}"/>
              </a:ext>
            </a:extLst>
          </p:cNvPr>
          <p:cNvCxnSpPr>
            <a:cxnSpLocks noChangeShapeType="1"/>
          </p:cNvCxnSpPr>
          <p:nvPr/>
        </p:nvCxnSpPr>
        <p:spPr bwMode="auto">
          <a:xfrm rot="-5400000">
            <a:off x="5314951" y="-531813"/>
            <a:ext cx="0" cy="5578475"/>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8201" name="TextBox 13">
            <a:extLst>
              <a:ext uri="{FF2B5EF4-FFF2-40B4-BE49-F238E27FC236}">
                <a16:creationId xmlns:a16="http://schemas.microsoft.com/office/drawing/2014/main" id="{C8638E18-6C7B-D781-0CDF-53B780858AA0}"/>
              </a:ext>
            </a:extLst>
          </p:cNvPr>
          <p:cNvSpPr txBox="1">
            <a:spLocks noChangeArrowheads="1"/>
          </p:cNvSpPr>
          <p:nvPr/>
        </p:nvSpPr>
        <p:spPr bwMode="auto">
          <a:xfrm>
            <a:off x="4076700" y="1646238"/>
            <a:ext cx="225901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M</a:t>
            </a:r>
            <a:r>
              <a:rPr lang="en-US" altLang="en-US" sz="3600" b="1">
                <a:latin typeface="Calibri" panose="020F0502020204030204" pitchFamily="34" charset="0"/>
              </a:rPr>
              <a:t> samples</a:t>
            </a:r>
          </a:p>
        </p:txBody>
      </p:sp>
      <p:sp>
        <p:nvSpPr>
          <p:cNvPr id="8202" name="Rectangle 15">
            <a:extLst>
              <a:ext uri="{FF2B5EF4-FFF2-40B4-BE49-F238E27FC236}">
                <a16:creationId xmlns:a16="http://schemas.microsoft.com/office/drawing/2014/main" id="{97FFBC89-A8FC-4443-B7C6-EA28F001E1D4}"/>
              </a:ext>
            </a:extLst>
          </p:cNvPr>
          <p:cNvSpPr>
            <a:spLocks noChangeArrowheads="1"/>
          </p:cNvSpPr>
          <p:nvPr/>
        </p:nvSpPr>
        <p:spPr bwMode="auto">
          <a:xfrm>
            <a:off x="4060825" y="2408238"/>
            <a:ext cx="246221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8203" name="TextBox 16">
            <a:extLst>
              <a:ext uri="{FF2B5EF4-FFF2-40B4-BE49-F238E27FC236}">
                <a16:creationId xmlns:a16="http://schemas.microsoft.com/office/drawing/2014/main" id="{D160A525-ABCD-DE67-0E03-E313399963BA}"/>
              </a:ext>
            </a:extLst>
          </p:cNvPr>
          <p:cNvSpPr txBox="1">
            <a:spLocks noChangeArrowheads="1"/>
          </p:cNvSpPr>
          <p:nvPr/>
        </p:nvSpPr>
        <p:spPr bwMode="auto">
          <a:xfrm>
            <a:off x="4137025" y="2560638"/>
            <a:ext cx="29559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j       </a:t>
            </a: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p:txBody>
      </p:sp>
      <p:sp>
        <p:nvSpPr>
          <p:cNvPr id="8204" name="Rectangle 17">
            <a:extLst>
              <a:ext uri="{FF2B5EF4-FFF2-40B4-BE49-F238E27FC236}">
                <a16:creationId xmlns:a16="http://schemas.microsoft.com/office/drawing/2014/main" id="{98450147-B1BB-6508-ABA6-024B598CC19D}"/>
              </a:ext>
            </a:extLst>
          </p:cNvPr>
          <p:cNvSpPr>
            <a:spLocks noChangeArrowheads="1"/>
          </p:cNvSpPr>
          <p:nvPr/>
        </p:nvSpPr>
        <p:spPr bwMode="auto">
          <a:xfrm>
            <a:off x="7169150" y="2408238"/>
            <a:ext cx="259556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8205" name="TextBox 18">
            <a:extLst>
              <a:ext uri="{FF2B5EF4-FFF2-40B4-BE49-F238E27FC236}">
                <a16:creationId xmlns:a16="http://schemas.microsoft.com/office/drawing/2014/main" id="{8E6E2A3F-8DA4-2C96-3EE6-F6AF64D580B2}"/>
              </a:ext>
            </a:extLst>
          </p:cNvPr>
          <p:cNvSpPr txBox="1">
            <a:spLocks noChangeArrowheads="1"/>
          </p:cNvSpPr>
          <p:nvPr/>
        </p:nvSpPr>
        <p:spPr bwMode="auto">
          <a:xfrm>
            <a:off x="7245350" y="2560638"/>
            <a:ext cx="2671763"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M</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M </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p:txBody>
      </p:sp>
      <p:sp>
        <p:nvSpPr>
          <p:cNvPr id="8206" name="TextBox 19">
            <a:extLst>
              <a:ext uri="{FF2B5EF4-FFF2-40B4-BE49-F238E27FC236}">
                <a16:creationId xmlns:a16="http://schemas.microsoft.com/office/drawing/2014/main" id="{D64002C8-E32E-A37C-CBA9-3D0BE3C5AC2C}"/>
              </a:ext>
            </a:extLst>
          </p:cNvPr>
          <p:cNvSpPr txBox="1">
            <a:spLocks noChangeArrowheads="1"/>
          </p:cNvSpPr>
          <p:nvPr/>
        </p:nvSpPr>
        <p:spPr bwMode="auto">
          <a:xfrm>
            <a:off x="5345113" y="6554788"/>
            <a:ext cx="3048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3200" i="1">
                <a:solidFill>
                  <a:srgbClr val="FF0000"/>
                </a:solidFill>
                <a:latin typeface="Calibri" panose="020F0502020204030204" pitchFamily="34" charset="0"/>
              </a:rPr>
              <a:t>i.e., </a:t>
            </a:r>
            <a:r>
              <a:rPr lang="en-US" altLang="en-US" sz="3200">
                <a:solidFill>
                  <a:srgbClr val="FF0000"/>
                </a:solidFill>
                <a:latin typeface="Calibri" panose="020F0502020204030204" pitchFamily="34" charset="0"/>
              </a:rPr>
              <a:t>a matrix of </a:t>
            </a:r>
            <a:r>
              <a:rPr lang="en-US" altLang="en-US" sz="3200" i="1">
                <a:solidFill>
                  <a:srgbClr val="FF0000"/>
                </a:solidFill>
                <a:latin typeface="Calibri" panose="020F0502020204030204" pitchFamily="34" charset="0"/>
              </a:rPr>
              <a:t>N</a:t>
            </a:r>
            <a:r>
              <a:rPr lang="en-US" altLang="en-US" sz="3200">
                <a:solidFill>
                  <a:srgbClr val="FF0000"/>
                </a:solidFill>
                <a:latin typeface="Calibri" panose="020F0502020204030204" pitchFamily="34" charset="0"/>
              </a:rPr>
              <a:t> x </a:t>
            </a:r>
            <a:r>
              <a:rPr lang="en-US" altLang="en-US" sz="3200" i="1">
                <a:solidFill>
                  <a:srgbClr val="FF0000"/>
                </a:solidFill>
                <a:latin typeface="Calibri" panose="020F0502020204030204" pitchFamily="34" charset="0"/>
              </a:rPr>
              <a:t>M</a:t>
            </a:r>
            <a:r>
              <a:rPr lang="en-US" altLang="en-US" sz="3200">
                <a:solidFill>
                  <a:srgbClr val="FF0000"/>
                </a:solidFill>
                <a:latin typeface="Calibri" panose="020F0502020204030204" pitchFamily="34" charset="0"/>
              </a:rPr>
              <a:t> numbers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github.com/dariyasydykova/open_projects/raw/master/ROC_animation/animations/ROC.gif">
            <a:extLst>
              <a:ext uri="{FF2B5EF4-FFF2-40B4-BE49-F238E27FC236}">
                <a16:creationId xmlns:a16="http://schemas.microsoft.com/office/drawing/2014/main" id="{1AA1EA27-4ACC-126B-83A2-5EE641B0E02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2027238"/>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a:extLst>
              <a:ext uri="{FF2B5EF4-FFF2-40B4-BE49-F238E27FC236}">
                <a16:creationId xmlns:a16="http://schemas.microsoft.com/office/drawing/2014/main" id="{807CAED2-E5F7-3EC2-C35D-14B7F2BBF228}"/>
              </a:ext>
            </a:extLst>
          </p:cNvPr>
          <p:cNvSpPr>
            <a:spLocks noChangeArrowheads="1"/>
          </p:cNvSpPr>
          <p:nvPr/>
        </p:nvSpPr>
        <p:spPr bwMode="auto">
          <a:xfrm>
            <a:off x="239713" y="6867525"/>
            <a:ext cx="9764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Thanks to Dariya Sydykova (UT Austin), for her excellent visualizations, available here:</a:t>
            </a:r>
          </a:p>
          <a:p>
            <a:r>
              <a:rPr lang="en-US" altLang="en-US"/>
              <a:t>https://github.com/dariyasydykova/open_projects/tree/master/ROC_animation</a:t>
            </a:r>
          </a:p>
        </p:txBody>
      </p:sp>
      <p:sp>
        <p:nvSpPr>
          <p:cNvPr id="35844" name="TextBox 24">
            <a:extLst>
              <a:ext uri="{FF2B5EF4-FFF2-40B4-BE49-F238E27FC236}">
                <a16:creationId xmlns:a16="http://schemas.microsoft.com/office/drawing/2014/main" id="{EC9E2286-D8B7-0E9D-5B7D-29AC93F65D84}"/>
              </a:ext>
            </a:extLst>
          </p:cNvPr>
          <p:cNvSpPr txBox="1">
            <a:spLocks noChangeArrowheads="1"/>
          </p:cNvSpPr>
          <p:nvPr/>
        </p:nvSpPr>
        <p:spPr bwMode="auto">
          <a:xfrm>
            <a:off x="87313" y="198438"/>
            <a:ext cx="9993312"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 curve, as you go from stronger to 									weaker </a:t>
            </a:r>
            <a:r>
              <a:rPr lang="en-US" altLang="en-US" sz="4400" u="sng">
                <a:solidFill>
                  <a:srgbClr val="FF0000"/>
                </a:solidFill>
                <a:latin typeface="Calibri" panose="020F0502020204030204" pitchFamily="34" charset="0"/>
              </a:rPr>
              <a:t>classifiers</a:t>
            </a:r>
            <a:endParaRPr lang="en-US" altLang="en-US" sz="2800" u="sng">
              <a:solidFill>
                <a:srgbClr val="FF0000"/>
              </a:solidFill>
              <a:latin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7">
            <a:extLst>
              <a:ext uri="{FF2B5EF4-FFF2-40B4-BE49-F238E27FC236}">
                <a16:creationId xmlns:a16="http://schemas.microsoft.com/office/drawing/2014/main" id="{DD62674B-85F0-D30E-E7C8-A30C91365E26}"/>
              </a:ext>
            </a:extLst>
          </p:cNvPr>
          <p:cNvSpPr txBox="1">
            <a:spLocks noChangeArrowheads="1"/>
          </p:cNvSpPr>
          <p:nvPr/>
        </p:nvSpPr>
        <p:spPr bwMode="auto">
          <a:xfrm>
            <a:off x="-84138" y="17463"/>
            <a:ext cx="101647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 versus Recall/Precision</a:t>
            </a:r>
          </a:p>
          <a:p>
            <a:pPr algn="ctr" eaLnBrk="1">
              <a:lnSpc>
                <a:spcPct val="93000"/>
              </a:lnSpc>
              <a:buClr>
                <a:srgbClr val="000000"/>
              </a:buClr>
              <a:buSzPct val="100000"/>
              <a:buFont typeface="Times New Roman" panose="02020603050405020304" pitchFamily="18" charset="0"/>
              <a:buNone/>
            </a:pPr>
            <a:endParaRPr lang="en-US" altLang="en-US" sz="2800">
              <a:latin typeface="Calibri" panose="020F0502020204030204" pitchFamily="34" charset="0"/>
            </a:endParaRPr>
          </a:p>
          <a:p>
            <a:pPr algn="ctr" eaLnBrk="1">
              <a:lnSpc>
                <a:spcPct val="93000"/>
              </a:lnSpc>
              <a:buClr>
                <a:srgbClr val="000000"/>
              </a:buClr>
              <a:buSzPct val="100000"/>
            </a:pPr>
            <a:r>
              <a:rPr lang="en-US" altLang="en-US" sz="2800">
                <a:latin typeface="Calibri" panose="020F0502020204030204" pitchFamily="34" charset="0"/>
              </a:rPr>
              <a:t>The 2 measures are related and both useful. They differ strongly in performance as proportions of positive and negative classes change.</a:t>
            </a:r>
            <a:endParaRPr lang="en-US" altLang="en-US" sz="4400">
              <a:latin typeface="Calibri" panose="020F0502020204030204" pitchFamily="34" charset="0"/>
            </a:endParaRPr>
          </a:p>
        </p:txBody>
      </p:sp>
      <p:pic>
        <p:nvPicPr>
          <p:cNvPr id="36867" name="Picture 4" descr="https://github.com/dariyasydykova/open_projects/raw/master/ROC_animation/animations/PR.gif">
            <a:extLst>
              <a:ext uri="{FF2B5EF4-FFF2-40B4-BE49-F238E27FC236}">
                <a16:creationId xmlns:a16="http://schemas.microsoft.com/office/drawing/2014/main" id="{B9CC2CB1-C641-065E-8820-919DDCAD8DA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9713" y="3068638"/>
            <a:ext cx="96774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7">
            <a:extLst>
              <a:ext uri="{FF2B5EF4-FFF2-40B4-BE49-F238E27FC236}">
                <a16:creationId xmlns:a16="http://schemas.microsoft.com/office/drawing/2014/main" id="{68339A11-69E0-1EE1-70D4-18F9C46C3FBD}"/>
              </a:ext>
            </a:extLst>
          </p:cNvPr>
          <p:cNvSpPr>
            <a:spLocks noChangeArrowheads="1"/>
          </p:cNvSpPr>
          <p:nvPr/>
        </p:nvSpPr>
        <p:spPr bwMode="auto">
          <a:xfrm>
            <a:off x="239713" y="6867525"/>
            <a:ext cx="9764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Thanks to Dariya Sydykova (UT Austin), for her excellent visualizations, available here:</a:t>
            </a:r>
          </a:p>
          <a:p>
            <a:r>
              <a:rPr lang="en-US" altLang="en-US"/>
              <a:t>https://github.com/dariyasydykova/open_projects/tree/master/ROC_animation</a:t>
            </a:r>
          </a:p>
        </p:txBody>
      </p:sp>
      <p:sp>
        <p:nvSpPr>
          <p:cNvPr id="36869" name="TextBox 24">
            <a:extLst>
              <a:ext uri="{FF2B5EF4-FFF2-40B4-BE49-F238E27FC236}">
                <a16:creationId xmlns:a16="http://schemas.microsoft.com/office/drawing/2014/main" id="{9E4A52E0-0C53-B5B2-FDC9-7421FEB2324C}"/>
              </a:ext>
            </a:extLst>
          </p:cNvPr>
          <p:cNvSpPr txBox="1">
            <a:spLocks noChangeArrowheads="1"/>
          </p:cNvSpPr>
          <p:nvPr/>
        </p:nvSpPr>
        <p:spPr bwMode="auto">
          <a:xfrm>
            <a:off x="5345113" y="4999038"/>
            <a:ext cx="1284287"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a:t>
            </a:r>
            <a:endParaRPr lang="en-US" altLang="en-US" sz="2800" u="sng">
              <a:solidFill>
                <a:srgbClr val="FF0000"/>
              </a:solidFill>
              <a:latin typeface="Calibri" panose="020F0502020204030204" pitchFamily="34" charset="0"/>
            </a:endParaRPr>
          </a:p>
        </p:txBody>
      </p:sp>
      <p:sp>
        <p:nvSpPr>
          <p:cNvPr id="36870" name="TextBox 24">
            <a:extLst>
              <a:ext uri="{FF2B5EF4-FFF2-40B4-BE49-F238E27FC236}">
                <a16:creationId xmlns:a16="http://schemas.microsoft.com/office/drawing/2014/main" id="{8432647A-2BB9-9D55-C77F-91613BE5BE3C}"/>
              </a:ext>
            </a:extLst>
          </p:cNvPr>
          <p:cNvSpPr txBox="1">
            <a:spLocks noChangeArrowheads="1"/>
          </p:cNvSpPr>
          <p:nvPr/>
        </p:nvSpPr>
        <p:spPr bwMode="auto">
          <a:xfrm>
            <a:off x="8785225" y="4999038"/>
            <a:ext cx="1284288"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P/R</a:t>
            </a:r>
            <a:endParaRPr lang="en-US" altLang="en-US" sz="2800" u="sng">
              <a:solidFill>
                <a:srgbClr val="FF0000"/>
              </a:solidFill>
              <a:latin typeface="Calibri" panose="020F0502020204030204" pitchFamily="34" charset="0"/>
            </a:endParaRPr>
          </a:p>
        </p:txBody>
      </p:sp>
      <p:cxnSp>
        <p:nvCxnSpPr>
          <p:cNvPr id="36871" name="Straight Arrow Connector 5">
            <a:extLst>
              <a:ext uri="{FF2B5EF4-FFF2-40B4-BE49-F238E27FC236}">
                <a16:creationId xmlns:a16="http://schemas.microsoft.com/office/drawing/2014/main" id="{09A475BE-6F88-39C1-9D5D-8FB0C0182E5D}"/>
              </a:ext>
            </a:extLst>
          </p:cNvPr>
          <p:cNvCxnSpPr>
            <a:cxnSpLocks noChangeShapeType="1"/>
          </p:cNvCxnSpPr>
          <p:nvPr/>
        </p:nvCxnSpPr>
        <p:spPr bwMode="auto">
          <a:xfrm flipH="1">
            <a:off x="7478713" y="2789238"/>
            <a:ext cx="381000" cy="533400"/>
          </a:xfrm>
          <a:prstGeom prst="straightConnector1">
            <a:avLst/>
          </a:prstGeom>
          <a:noFill/>
          <a:ln w="508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872" name="TextBox 24">
            <a:extLst>
              <a:ext uri="{FF2B5EF4-FFF2-40B4-BE49-F238E27FC236}">
                <a16:creationId xmlns:a16="http://schemas.microsoft.com/office/drawing/2014/main" id="{6488091C-5D58-045E-2D44-1C20DD1C72DD}"/>
              </a:ext>
            </a:extLst>
          </p:cNvPr>
          <p:cNvSpPr txBox="1">
            <a:spLocks noChangeArrowheads="1"/>
          </p:cNvSpPr>
          <p:nvPr/>
        </p:nvSpPr>
        <p:spPr bwMode="auto">
          <a:xfrm>
            <a:off x="7889875" y="2255838"/>
            <a:ext cx="1284288"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Top preds</a:t>
            </a:r>
            <a:endParaRPr lang="en-US" altLang="en-US" sz="3600" u="sng">
              <a:solidFill>
                <a:srgbClr val="FF0000"/>
              </a:solidFill>
              <a:latin typeface="Calibri" panose="020F0502020204030204" pitchFamily="34" charset="0"/>
            </a:endParaRPr>
          </a:p>
        </p:txBody>
      </p:sp>
      <p:cxnSp>
        <p:nvCxnSpPr>
          <p:cNvPr id="36873" name="Straight Arrow Connector 13">
            <a:extLst>
              <a:ext uri="{FF2B5EF4-FFF2-40B4-BE49-F238E27FC236}">
                <a16:creationId xmlns:a16="http://schemas.microsoft.com/office/drawing/2014/main" id="{65CA6EA8-C211-FC93-2C95-8C63149D81B9}"/>
              </a:ext>
            </a:extLst>
          </p:cNvPr>
          <p:cNvCxnSpPr>
            <a:cxnSpLocks noChangeShapeType="1"/>
          </p:cNvCxnSpPr>
          <p:nvPr/>
        </p:nvCxnSpPr>
        <p:spPr bwMode="auto">
          <a:xfrm>
            <a:off x="3592513" y="5456238"/>
            <a:ext cx="457200" cy="169862"/>
          </a:xfrm>
          <a:prstGeom prst="straightConnector1">
            <a:avLst/>
          </a:prstGeom>
          <a:noFill/>
          <a:ln w="508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874" name="TextBox 24">
            <a:extLst>
              <a:ext uri="{FF2B5EF4-FFF2-40B4-BE49-F238E27FC236}">
                <a16:creationId xmlns:a16="http://schemas.microsoft.com/office/drawing/2014/main" id="{BDA82BCE-B53D-CD53-6175-59BE191445DC}"/>
              </a:ext>
            </a:extLst>
          </p:cNvPr>
          <p:cNvSpPr txBox="1">
            <a:spLocks noChangeArrowheads="1"/>
          </p:cNvSpPr>
          <p:nvPr/>
        </p:nvSpPr>
        <p:spPr bwMode="auto">
          <a:xfrm>
            <a:off x="2536825" y="4389438"/>
            <a:ext cx="1284288"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3600">
                <a:solidFill>
                  <a:srgbClr val="FF0000"/>
                </a:solidFill>
                <a:latin typeface="Calibri" panose="020F0502020204030204" pitchFamily="34" charset="0"/>
              </a:rPr>
              <a:t>Top preds</a:t>
            </a:r>
            <a:endParaRPr lang="en-US" altLang="en-US" sz="3600" u="sng">
              <a:solidFill>
                <a:srgbClr val="FF0000"/>
              </a:solidFill>
              <a:latin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github.com/dariyasydykova/open_projects/raw/master/ROC_animation/animations/imbalance.gif">
            <a:extLst>
              <a:ext uri="{FF2B5EF4-FFF2-40B4-BE49-F238E27FC236}">
                <a16:creationId xmlns:a16="http://schemas.microsoft.com/office/drawing/2014/main" id="{304E0058-4DE9-968B-DAA6-016DFB16D74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9713" y="3068638"/>
            <a:ext cx="96774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C48FB8E5-23F5-4F00-D2A5-C49F29F80954}"/>
              </a:ext>
            </a:extLst>
          </p:cNvPr>
          <p:cNvSpPr txBox="1">
            <a:spLocks noChangeArrowheads="1"/>
          </p:cNvSpPr>
          <p:nvPr/>
        </p:nvSpPr>
        <p:spPr bwMode="auto">
          <a:xfrm>
            <a:off x="-84138" y="17463"/>
            <a:ext cx="10306051" cy="2963862"/>
          </a:xfrm>
          <a:prstGeom prst="rect">
            <a:avLst/>
          </a:prstGeom>
          <a:noFill/>
          <a:ln>
            <a:noFill/>
          </a:ln>
        </p:spPr>
        <p:txBody>
          <a:bodyPr lIns="100794" tIns="50397" rIns="100794" bIns="50397">
            <a:spAutoFit/>
          </a:bodyPr>
          <a:lstStyle/>
          <a:p>
            <a:pPr algn="ctr" eaLnBrk="1">
              <a:lnSpc>
                <a:spcPct val="93000"/>
              </a:lnSpc>
              <a:buClr>
                <a:srgbClr val="000000"/>
              </a:buClr>
              <a:buSzPct val="100000"/>
              <a:buFont typeface="Times New Roman" pitchFamily="18" charset="0"/>
              <a:buNone/>
              <a:defRPr/>
            </a:pPr>
            <a:r>
              <a:rPr lang="en-US" altLang="en-US" sz="4400" dirty="0">
                <a:solidFill>
                  <a:srgbClr val="FF0000"/>
                </a:solidFill>
                <a:latin typeface="Calibri" pitchFamily="34" charset="0"/>
              </a:rPr>
              <a:t>ROC versus Recall/Precision</a:t>
            </a:r>
          </a:p>
          <a:p>
            <a:pPr algn="ctr" eaLnBrk="1">
              <a:lnSpc>
                <a:spcPct val="93000"/>
              </a:lnSpc>
              <a:buClr>
                <a:srgbClr val="000000"/>
              </a:buClr>
              <a:buSzPct val="100000"/>
              <a:buFont typeface="Times New Roman" pitchFamily="18" charset="0"/>
              <a:buNone/>
              <a:defRPr/>
            </a:pPr>
            <a:endParaRPr lang="en-US" altLang="en-US" sz="2800" dirty="0">
              <a:latin typeface="Calibri" pitchFamily="34" charset="0"/>
            </a:endParaRPr>
          </a:p>
          <a:p>
            <a:pPr marL="457200" indent="-457200" eaLnBrk="1">
              <a:lnSpc>
                <a:spcPct val="93000"/>
              </a:lnSpc>
              <a:buClr>
                <a:srgbClr val="000000"/>
              </a:buClr>
              <a:buSzPct val="100000"/>
              <a:buFont typeface="Arial" pitchFamily="34" charset="0"/>
              <a:buChar char="•"/>
              <a:defRPr/>
            </a:pPr>
            <a:r>
              <a:rPr lang="en-US" altLang="en-US" sz="3200" dirty="0">
                <a:latin typeface="Calibri" pitchFamily="34" charset="0"/>
              </a:rPr>
              <a:t>R/P depends </a:t>
            </a:r>
            <a:r>
              <a:rPr lang="en-US" altLang="en-US" sz="3200" u="sng" dirty="0">
                <a:latin typeface="Calibri" pitchFamily="34" charset="0"/>
              </a:rPr>
              <a:t>strongly</a:t>
            </a:r>
            <a:r>
              <a:rPr lang="en-US" altLang="en-US" sz="3200" dirty="0">
                <a:latin typeface="Calibri" pitchFamily="34" charset="0"/>
              </a:rPr>
              <a:t> on relative rates of the 2 classes</a:t>
            </a:r>
          </a:p>
          <a:p>
            <a:pPr marL="457200" indent="-457200" eaLnBrk="1">
              <a:lnSpc>
                <a:spcPct val="93000"/>
              </a:lnSpc>
              <a:buClr>
                <a:srgbClr val="000000"/>
              </a:buClr>
              <a:buSzPct val="100000"/>
              <a:buFont typeface="Arial" pitchFamily="34" charset="0"/>
              <a:buChar char="•"/>
              <a:defRPr/>
            </a:pPr>
            <a:r>
              <a:rPr lang="en-US" altLang="en-US" sz="3200" dirty="0">
                <a:latin typeface="Calibri" pitchFamily="34" charset="0"/>
              </a:rPr>
              <a:t>ROC performance is </a:t>
            </a:r>
            <a:r>
              <a:rPr lang="en-US" altLang="en-US" sz="3200" u="sng" dirty="0">
                <a:latin typeface="Calibri" pitchFamily="34" charset="0"/>
              </a:rPr>
              <a:t>independent</a:t>
            </a:r>
            <a:r>
              <a:rPr lang="en-US" altLang="en-US" sz="3200" dirty="0">
                <a:latin typeface="Calibri" pitchFamily="34" charset="0"/>
              </a:rPr>
              <a:t> of their relative rates</a:t>
            </a:r>
          </a:p>
          <a:p>
            <a:pPr lvl="1" eaLnBrk="1">
              <a:lnSpc>
                <a:spcPct val="93000"/>
              </a:lnSpc>
              <a:buClr>
                <a:srgbClr val="000000"/>
              </a:buClr>
              <a:buSzPct val="100000"/>
              <a:defRPr/>
            </a:pPr>
            <a:endParaRPr lang="en-US" altLang="en-US" sz="3200" dirty="0">
              <a:latin typeface="Calibri" pitchFamily="34" charset="0"/>
            </a:endParaRPr>
          </a:p>
          <a:p>
            <a:pPr lvl="1" eaLnBrk="1">
              <a:lnSpc>
                <a:spcPct val="93000"/>
              </a:lnSpc>
              <a:buClr>
                <a:srgbClr val="000000"/>
              </a:buClr>
              <a:buSzPct val="100000"/>
              <a:defRPr/>
            </a:pPr>
            <a:r>
              <a:rPr lang="en-US" altLang="en-US" sz="3200" dirty="0">
                <a:latin typeface="Calibri" pitchFamily="34" charset="0"/>
              </a:rPr>
              <a:t>(It may be important or not for your particular problem…)</a:t>
            </a:r>
          </a:p>
        </p:txBody>
      </p:sp>
      <p:sp>
        <p:nvSpPr>
          <p:cNvPr id="37892" name="Rectangle 7">
            <a:extLst>
              <a:ext uri="{FF2B5EF4-FFF2-40B4-BE49-F238E27FC236}">
                <a16:creationId xmlns:a16="http://schemas.microsoft.com/office/drawing/2014/main" id="{E8A7815B-9FEA-594C-E6D1-625935706812}"/>
              </a:ext>
            </a:extLst>
          </p:cNvPr>
          <p:cNvSpPr>
            <a:spLocks noChangeArrowheads="1"/>
          </p:cNvSpPr>
          <p:nvPr/>
        </p:nvSpPr>
        <p:spPr bwMode="auto">
          <a:xfrm>
            <a:off x="239713" y="6867525"/>
            <a:ext cx="9764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Thanks to Dariya Sydykova (UT Austin), for her excellent visualizations, available here:</a:t>
            </a:r>
          </a:p>
          <a:p>
            <a:r>
              <a:rPr lang="en-US" altLang="en-US"/>
              <a:t>https://github.com/dariyasydykova/open_projects/tree/master/ROC_animation</a:t>
            </a:r>
          </a:p>
        </p:txBody>
      </p:sp>
      <p:sp>
        <p:nvSpPr>
          <p:cNvPr id="37893" name="TextBox 24">
            <a:extLst>
              <a:ext uri="{FF2B5EF4-FFF2-40B4-BE49-F238E27FC236}">
                <a16:creationId xmlns:a16="http://schemas.microsoft.com/office/drawing/2014/main" id="{AB503FB6-64E3-51BF-3A93-6661015B6C23}"/>
              </a:ext>
            </a:extLst>
          </p:cNvPr>
          <p:cNvSpPr txBox="1">
            <a:spLocks noChangeArrowheads="1"/>
          </p:cNvSpPr>
          <p:nvPr/>
        </p:nvSpPr>
        <p:spPr bwMode="auto">
          <a:xfrm>
            <a:off x="5345113" y="4999038"/>
            <a:ext cx="1284287"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ROC</a:t>
            </a:r>
            <a:endParaRPr lang="en-US" altLang="en-US" sz="2800" u="sng">
              <a:solidFill>
                <a:srgbClr val="FF0000"/>
              </a:solidFill>
              <a:latin typeface="Calibri" panose="020F0502020204030204" pitchFamily="34" charset="0"/>
            </a:endParaRPr>
          </a:p>
        </p:txBody>
      </p:sp>
      <p:sp>
        <p:nvSpPr>
          <p:cNvPr id="37894" name="TextBox 24">
            <a:extLst>
              <a:ext uri="{FF2B5EF4-FFF2-40B4-BE49-F238E27FC236}">
                <a16:creationId xmlns:a16="http://schemas.microsoft.com/office/drawing/2014/main" id="{BC47BCF5-D1BC-C347-5056-A5A13B157DAA}"/>
              </a:ext>
            </a:extLst>
          </p:cNvPr>
          <p:cNvSpPr txBox="1">
            <a:spLocks noChangeArrowheads="1"/>
          </p:cNvSpPr>
          <p:nvPr/>
        </p:nvSpPr>
        <p:spPr bwMode="auto">
          <a:xfrm>
            <a:off x="8785225" y="4999038"/>
            <a:ext cx="1284288"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4400">
                <a:solidFill>
                  <a:srgbClr val="FF0000"/>
                </a:solidFill>
                <a:latin typeface="Calibri" panose="020F0502020204030204" pitchFamily="34" charset="0"/>
              </a:rPr>
              <a:t>P/R</a:t>
            </a:r>
            <a:endParaRPr lang="en-US" altLang="en-US" sz="2800" u="sng">
              <a:solidFill>
                <a:srgbClr val="FF0000"/>
              </a:solidFill>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E7F488FD-DFF8-7918-947E-DC2A73D30D32}"/>
              </a:ext>
            </a:extLst>
          </p:cNvPr>
          <p:cNvSpPr txBox="1">
            <a:spLocks noChangeArrowheads="1"/>
          </p:cNvSpPr>
          <p:nvPr/>
        </p:nvSpPr>
        <p:spPr bwMode="auto">
          <a:xfrm>
            <a:off x="-84138" y="17463"/>
            <a:ext cx="10306051" cy="1361226"/>
          </a:xfrm>
          <a:prstGeom prst="rect">
            <a:avLst/>
          </a:prstGeom>
          <a:noFill/>
          <a:ln>
            <a:noFill/>
          </a:ln>
        </p:spPr>
        <p:txBody>
          <a:bodyPr lIns="100794" tIns="50397" rIns="100794" bIns="50397">
            <a:spAutoFit/>
          </a:bodyPr>
          <a:lstStyle/>
          <a:p>
            <a:pPr algn="ctr" eaLnBrk="1">
              <a:lnSpc>
                <a:spcPct val="93000"/>
              </a:lnSpc>
              <a:buClr>
                <a:srgbClr val="000000"/>
              </a:buClr>
              <a:buSzPct val="100000"/>
              <a:buFont typeface="Times New Roman" pitchFamily="18" charset="0"/>
              <a:buNone/>
              <a:defRPr/>
            </a:pPr>
            <a:r>
              <a:rPr lang="en-US" altLang="en-US" sz="4400" dirty="0">
                <a:solidFill>
                  <a:srgbClr val="FF0000"/>
                </a:solidFill>
                <a:latin typeface="Calibri" pitchFamily="34" charset="0"/>
              </a:rPr>
              <a:t>For example, the FDA evaluates diagnostic tests (≈classifiers) using ROC-like measures</a:t>
            </a:r>
          </a:p>
        </p:txBody>
      </p:sp>
      <p:sp>
        <p:nvSpPr>
          <p:cNvPr id="4" name="TextBox 3">
            <a:extLst>
              <a:ext uri="{FF2B5EF4-FFF2-40B4-BE49-F238E27FC236}">
                <a16:creationId xmlns:a16="http://schemas.microsoft.com/office/drawing/2014/main" id="{6FC9CF1C-B5E7-6D0D-43C5-9302AB5B4285}"/>
              </a:ext>
            </a:extLst>
          </p:cNvPr>
          <p:cNvSpPr txBox="1"/>
          <p:nvPr/>
        </p:nvSpPr>
        <p:spPr>
          <a:xfrm>
            <a:off x="11112" y="7171292"/>
            <a:ext cx="5200650" cy="369332"/>
          </a:xfrm>
          <a:prstGeom prst="rect">
            <a:avLst/>
          </a:prstGeom>
          <a:noFill/>
        </p:spPr>
        <p:txBody>
          <a:bodyPr wrap="square">
            <a:spAutoFit/>
          </a:bodyPr>
          <a:lstStyle/>
          <a:p>
            <a:r>
              <a:rPr lang="en-US" dirty="0"/>
              <a:t>https://www.fda.gov/media/141570/download</a:t>
            </a:r>
          </a:p>
        </p:txBody>
      </p:sp>
      <p:pic>
        <p:nvPicPr>
          <p:cNvPr id="6" name="Picture 5">
            <a:extLst>
              <a:ext uri="{FF2B5EF4-FFF2-40B4-BE49-F238E27FC236}">
                <a16:creationId xmlns:a16="http://schemas.microsoft.com/office/drawing/2014/main" id="{6D16A6F2-BEC8-CF5D-D699-74A362302480}"/>
              </a:ext>
            </a:extLst>
          </p:cNvPr>
          <p:cNvPicPr>
            <a:picLocks noChangeAspect="1"/>
          </p:cNvPicPr>
          <p:nvPr/>
        </p:nvPicPr>
        <p:blipFill>
          <a:blip r:embed="rId2"/>
          <a:stretch>
            <a:fillRect/>
          </a:stretch>
        </p:blipFill>
        <p:spPr>
          <a:xfrm>
            <a:off x="999343" y="4937297"/>
            <a:ext cx="3104725" cy="855586"/>
          </a:xfrm>
          <a:prstGeom prst="rect">
            <a:avLst/>
          </a:prstGeom>
        </p:spPr>
      </p:pic>
      <p:pic>
        <p:nvPicPr>
          <p:cNvPr id="8" name="Picture 7">
            <a:extLst>
              <a:ext uri="{FF2B5EF4-FFF2-40B4-BE49-F238E27FC236}">
                <a16:creationId xmlns:a16="http://schemas.microsoft.com/office/drawing/2014/main" id="{99A485C7-527B-60CB-59F7-881380E8A236}"/>
              </a:ext>
            </a:extLst>
          </p:cNvPr>
          <p:cNvPicPr>
            <a:picLocks noChangeAspect="1"/>
          </p:cNvPicPr>
          <p:nvPr/>
        </p:nvPicPr>
        <p:blipFill>
          <a:blip r:embed="rId3"/>
          <a:stretch>
            <a:fillRect/>
          </a:stretch>
        </p:blipFill>
        <p:spPr>
          <a:xfrm>
            <a:off x="315912" y="1952805"/>
            <a:ext cx="4471588" cy="2995605"/>
          </a:xfrm>
          <a:prstGeom prst="rect">
            <a:avLst/>
          </a:prstGeom>
        </p:spPr>
      </p:pic>
      <p:cxnSp>
        <p:nvCxnSpPr>
          <p:cNvPr id="10" name="Straight Arrow Connector 9">
            <a:extLst>
              <a:ext uri="{FF2B5EF4-FFF2-40B4-BE49-F238E27FC236}">
                <a16:creationId xmlns:a16="http://schemas.microsoft.com/office/drawing/2014/main" id="{F19D6243-E222-EC31-8718-02328F001642}"/>
              </a:ext>
            </a:extLst>
          </p:cNvPr>
          <p:cNvCxnSpPr>
            <a:cxnSpLocks/>
          </p:cNvCxnSpPr>
          <p:nvPr/>
        </p:nvCxnSpPr>
        <p:spPr bwMode="auto">
          <a:xfrm flipH="1">
            <a:off x="4712887" y="4237037"/>
            <a:ext cx="632225" cy="0"/>
          </a:xfrm>
          <a:prstGeom prst="straightConnector1">
            <a:avLst/>
          </a:prstGeom>
          <a:solidFill>
            <a:srgbClr val="00B8FF"/>
          </a:solidFill>
          <a:ln w="38100" cap="flat" cmpd="sng" algn="ctr">
            <a:solidFill>
              <a:srgbClr val="FF000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175AB57E-979A-FA50-725B-94478122959F}"/>
              </a:ext>
            </a:extLst>
          </p:cNvPr>
          <p:cNvCxnSpPr>
            <a:cxnSpLocks/>
          </p:cNvCxnSpPr>
          <p:nvPr/>
        </p:nvCxnSpPr>
        <p:spPr bwMode="auto">
          <a:xfrm flipH="1">
            <a:off x="4712887" y="4618037"/>
            <a:ext cx="632225" cy="0"/>
          </a:xfrm>
          <a:prstGeom prst="straightConnector1">
            <a:avLst/>
          </a:prstGeom>
          <a:solidFill>
            <a:srgbClr val="00B8FF"/>
          </a:solidFill>
          <a:ln w="38100" cap="flat" cmpd="sng" algn="ctr">
            <a:solidFill>
              <a:srgbClr val="FF0000"/>
            </a:solidFill>
            <a:prstDash val="solid"/>
            <a:round/>
            <a:headEnd type="none" w="med" len="med"/>
            <a:tailEnd type="triangle"/>
          </a:ln>
          <a:effectLst/>
        </p:spPr>
      </p:cxnSp>
      <p:sp>
        <p:nvSpPr>
          <p:cNvPr id="12" name="TextBox 11">
            <a:extLst>
              <a:ext uri="{FF2B5EF4-FFF2-40B4-BE49-F238E27FC236}">
                <a16:creationId xmlns:a16="http://schemas.microsoft.com/office/drawing/2014/main" id="{2008CE0B-270E-4B24-46CE-2EAA2C3D0938}"/>
              </a:ext>
            </a:extLst>
          </p:cNvPr>
          <p:cNvSpPr txBox="1"/>
          <p:nvPr/>
        </p:nvSpPr>
        <p:spPr>
          <a:xfrm>
            <a:off x="5300196" y="4052371"/>
            <a:ext cx="2018501" cy="369332"/>
          </a:xfrm>
          <a:prstGeom prst="rect">
            <a:avLst/>
          </a:prstGeom>
          <a:noFill/>
        </p:spPr>
        <p:txBody>
          <a:bodyPr wrap="none" rtlCol="0">
            <a:spAutoFit/>
          </a:bodyPr>
          <a:lstStyle/>
          <a:p>
            <a:r>
              <a:rPr lang="en-US" b="1" dirty="0">
                <a:solidFill>
                  <a:srgbClr val="FF0000"/>
                </a:solidFill>
              </a:rPr>
              <a:t>Sensitivity (TPR)</a:t>
            </a:r>
          </a:p>
        </p:txBody>
      </p:sp>
      <p:sp>
        <p:nvSpPr>
          <p:cNvPr id="13" name="TextBox 12">
            <a:extLst>
              <a:ext uri="{FF2B5EF4-FFF2-40B4-BE49-F238E27FC236}">
                <a16:creationId xmlns:a16="http://schemas.microsoft.com/office/drawing/2014/main" id="{C4093C5A-8BBE-3B23-D4A4-20A49CF206E8}"/>
              </a:ext>
            </a:extLst>
          </p:cNvPr>
          <p:cNvSpPr txBox="1"/>
          <p:nvPr/>
        </p:nvSpPr>
        <p:spPr>
          <a:xfrm>
            <a:off x="5300196" y="4433371"/>
            <a:ext cx="2287806" cy="369332"/>
          </a:xfrm>
          <a:prstGeom prst="rect">
            <a:avLst/>
          </a:prstGeom>
          <a:noFill/>
        </p:spPr>
        <p:txBody>
          <a:bodyPr wrap="none" rtlCol="0">
            <a:spAutoFit/>
          </a:bodyPr>
          <a:lstStyle/>
          <a:p>
            <a:r>
              <a:rPr lang="en-US" b="1" dirty="0">
                <a:solidFill>
                  <a:srgbClr val="FF0000"/>
                </a:solidFill>
              </a:rPr>
              <a:t>1- Specificity (FPR)</a:t>
            </a:r>
          </a:p>
        </p:txBody>
      </p:sp>
      <p:sp>
        <p:nvSpPr>
          <p:cNvPr id="14" name="TextBox 13">
            <a:extLst>
              <a:ext uri="{FF2B5EF4-FFF2-40B4-BE49-F238E27FC236}">
                <a16:creationId xmlns:a16="http://schemas.microsoft.com/office/drawing/2014/main" id="{5A53AF7A-36FB-60B3-4012-F9DD77680231}"/>
              </a:ext>
            </a:extLst>
          </p:cNvPr>
          <p:cNvSpPr txBox="1"/>
          <p:nvPr/>
        </p:nvSpPr>
        <p:spPr>
          <a:xfrm>
            <a:off x="4506912" y="5365504"/>
            <a:ext cx="5334000" cy="1631216"/>
          </a:xfrm>
          <a:prstGeom prst="rect">
            <a:avLst/>
          </a:prstGeom>
          <a:noFill/>
        </p:spPr>
        <p:txBody>
          <a:bodyPr wrap="square" rtlCol="0">
            <a:spAutoFit/>
          </a:bodyPr>
          <a:lstStyle/>
          <a:p>
            <a:pPr algn="ctr"/>
            <a:r>
              <a:rPr lang="en-US" sz="2000" b="1" dirty="0">
                <a:solidFill>
                  <a:srgbClr val="FF0000"/>
                </a:solidFill>
              </a:rPr>
              <a:t>Any guesses why?</a:t>
            </a:r>
          </a:p>
          <a:p>
            <a:pPr algn="ctr"/>
            <a:endParaRPr lang="en-US" sz="2000" b="1" dirty="0">
              <a:solidFill>
                <a:srgbClr val="FF0000"/>
              </a:solidFill>
            </a:endParaRPr>
          </a:p>
          <a:p>
            <a:pPr algn="ctr"/>
            <a:r>
              <a:rPr lang="en-US" sz="2000" b="1" dirty="0">
                <a:solidFill>
                  <a:srgbClr val="FF0000"/>
                </a:solidFill>
              </a:rPr>
              <a:t>Hint: How would COVID test performance change for ROC vs Precision/Recall as the infection rate in the population changes? </a:t>
            </a:r>
          </a:p>
        </p:txBody>
      </p:sp>
    </p:spTree>
    <p:extLst>
      <p:ext uri="{BB962C8B-B14F-4D97-AF65-F5344CB8AC3E}">
        <p14:creationId xmlns:p14="http://schemas.microsoft.com/office/powerpoint/2010/main" val="3891625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7">
            <a:extLst>
              <a:ext uri="{FF2B5EF4-FFF2-40B4-BE49-F238E27FC236}">
                <a16:creationId xmlns:a16="http://schemas.microsoft.com/office/drawing/2014/main" id="{5E112BC9-A813-B688-D400-6FDB8159720E}"/>
              </a:ext>
            </a:extLst>
          </p:cNvPr>
          <p:cNvSpPr txBox="1">
            <a:spLocks noChangeArrowheads="1"/>
          </p:cNvSpPr>
          <p:nvPr/>
        </p:nvSpPr>
        <p:spPr bwMode="auto">
          <a:xfrm>
            <a:off x="-84138" y="-84138"/>
            <a:ext cx="1016476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Back to our minimum distance classifier…</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Would it work well for this data?  </a:t>
            </a:r>
          </a:p>
        </p:txBody>
      </p:sp>
      <p:sp>
        <p:nvSpPr>
          <p:cNvPr id="38915" name="TextBox 120">
            <a:extLst>
              <a:ext uri="{FF2B5EF4-FFF2-40B4-BE49-F238E27FC236}">
                <a16:creationId xmlns:a16="http://schemas.microsoft.com/office/drawing/2014/main" id="{3496DC6F-B2C2-3F50-535A-80317D3FA16C}"/>
              </a:ext>
            </a:extLst>
          </p:cNvPr>
          <p:cNvSpPr txBox="1">
            <a:spLocks noChangeArrowheads="1"/>
          </p:cNvSpPr>
          <p:nvPr/>
        </p:nvSpPr>
        <p:spPr bwMode="auto">
          <a:xfrm>
            <a:off x="2984500" y="27178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16" name="TextBox 121">
            <a:extLst>
              <a:ext uri="{FF2B5EF4-FFF2-40B4-BE49-F238E27FC236}">
                <a16:creationId xmlns:a16="http://schemas.microsoft.com/office/drawing/2014/main" id="{A7E43846-8B3B-D213-D34E-49EB9F95EAE6}"/>
              </a:ext>
            </a:extLst>
          </p:cNvPr>
          <p:cNvSpPr txBox="1">
            <a:spLocks noChangeArrowheads="1"/>
          </p:cNvSpPr>
          <p:nvPr/>
        </p:nvSpPr>
        <p:spPr bwMode="auto">
          <a:xfrm>
            <a:off x="2984500" y="29464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17" name="TextBox 122">
            <a:extLst>
              <a:ext uri="{FF2B5EF4-FFF2-40B4-BE49-F238E27FC236}">
                <a16:creationId xmlns:a16="http://schemas.microsoft.com/office/drawing/2014/main" id="{206A5A64-5847-0D3D-1CB8-BEF1D8826093}"/>
              </a:ext>
            </a:extLst>
          </p:cNvPr>
          <p:cNvSpPr txBox="1">
            <a:spLocks noChangeArrowheads="1"/>
          </p:cNvSpPr>
          <p:nvPr/>
        </p:nvSpPr>
        <p:spPr bwMode="auto">
          <a:xfrm>
            <a:off x="2984500" y="3175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18" name="TextBox 123">
            <a:extLst>
              <a:ext uri="{FF2B5EF4-FFF2-40B4-BE49-F238E27FC236}">
                <a16:creationId xmlns:a16="http://schemas.microsoft.com/office/drawing/2014/main" id="{8E997144-86E8-D4D3-97E1-BE0DD4860DB5}"/>
              </a:ext>
            </a:extLst>
          </p:cNvPr>
          <p:cNvSpPr txBox="1">
            <a:spLocks noChangeArrowheads="1"/>
          </p:cNvSpPr>
          <p:nvPr/>
        </p:nvSpPr>
        <p:spPr bwMode="auto">
          <a:xfrm>
            <a:off x="2984500" y="34036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19" name="TextBox 124">
            <a:extLst>
              <a:ext uri="{FF2B5EF4-FFF2-40B4-BE49-F238E27FC236}">
                <a16:creationId xmlns:a16="http://schemas.microsoft.com/office/drawing/2014/main" id="{A6CC4DD2-38EB-3015-7335-22DEC2CA63A3}"/>
              </a:ext>
            </a:extLst>
          </p:cNvPr>
          <p:cNvSpPr txBox="1">
            <a:spLocks noChangeArrowheads="1"/>
          </p:cNvSpPr>
          <p:nvPr/>
        </p:nvSpPr>
        <p:spPr bwMode="auto">
          <a:xfrm>
            <a:off x="2797175" y="3836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0" name="TextBox 125">
            <a:extLst>
              <a:ext uri="{FF2B5EF4-FFF2-40B4-BE49-F238E27FC236}">
                <a16:creationId xmlns:a16="http://schemas.microsoft.com/office/drawing/2014/main" id="{B18B55D2-9365-5648-F39B-F639410DB68E}"/>
              </a:ext>
            </a:extLst>
          </p:cNvPr>
          <p:cNvSpPr txBox="1">
            <a:spLocks noChangeArrowheads="1"/>
          </p:cNvSpPr>
          <p:nvPr/>
        </p:nvSpPr>
        <p:spPr bwMode="auto">
          <a:xfrm>
            <a:off x="2797175" y="4065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1" name="TextBox 126">
            <a:extLst>
              <a:ext uri="{FF2B5EF4-FFF2-40B4-BE49-F238E27FC236}">
                <a16:creationId xmlns:a16="http://schemas.microsoft.com/office/drawing/2014/main" id="{AD100CE5-D38B-7727-D931-F6BFCA61F16A}"/>
              </a:ext>
            </a:extLst>
          </p:cNvPr>
          <p:cNvSpPr txBox="1">
            <a:spLocks noChangeArrowheads="1"/>
          </p:cNvSpPr>
          <p:nvPr/>
        </p:nvSpPr>
        <p:spPr bwMode="auto">
          <a:xfrm>
            <a:off x="2797175" y="4294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2" name="TextBox 127">
            <a:extLst>
              <a:ext uri="{FF2B5EF4-FFF2-40B4-BE49-F238E27FC236}">
                <a16:creationId xmlns:a16="http://schemas.microsoft.com/office/drawing/2014/main" id="{E6E58844-6EFA-FA01-8E37-A31BDD5AE790}"/>
              </a:ext>
            </a:extLst>
          </p:cNvPr>
          <p:cNvSpPr txBox="1">
            <a:spLocks noChangeArrowheads="1"/>
          </p:cNvSpPr>
          <p:nvPr/>
        </p:nvSpPr>
        <p:spPr bwMode="auto">
          <a:xfrm>
            <a:off x="2797175" y="4522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3" name="TextBox 128">
            <a:extLst>
              <a:ext uri="{FF2B5EF4-FFF2-40B4-BE49-F238E27FC236}">
                <a16:creationId xmlns:a16="http://schemas.microsoft.com/office/drawing/2014/main" id="{A3712527-394B-F0FA-EECF-DF1C488FEE37}"/>
              </a:ext>
            </a:extLst>
          </p:cNvPr>
          <p:cNvSpPr txBox="1">
            <a:spLocks noChangeArrowheads="1"/>
          </p:cNvSpPr>
          <p:nvPr/>
        </p:nvSpPr>
        <p:spPr bwMode="auto">
          <a:xfrm>
            <a:off x="2984500" y="3836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4" name="TextBox 129">
            <a:extLst>
              <a:ext uri="{FF2B5EF4-FFF2-40B4-BE49-F238E27FC236}">
                <a16:creationId xmlns:a16="http://schemas.microsoft.com/office/drawing/2014/main" id="{8BEF1D40-B08C-5BC0-DD30-27DC57BCDE2F}"/>
              </a:ext>
            </a:extLst>
          </p:cNvPr>
          <p:cNvSpPr txBox="1">
            <a:spLocks noChangeArrowheads="1"/>
          </p:cNvSpPr>
          <p:nvPr/>
        </p:nvSpPr>
        <p:spPr bwMode="auto">
          <a:xfrm>
            <a:off x="2984500" y="40655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5" name="TextBox 130">
            <a:extLst>
              <a:ext uri="{FF2B5EF4-FFF2-40B4-BE49-F238E27FC236}">
                <a16:creationId xmlns:a16="http://schemas.microsoft.com/office/drawing/2014/main" id="{66B55B6E-F28A-D202-D38B-124A2F5A8673}"/>
              </a:ext>
            </a:extLst>
          </p:cNvPr>
          <p:cNvSpPr txBox="1">
            <a:spLocks noChangeArrowheads="1"/>
          </p:cNvSpPr>
          <p:nvPr/>
        </p:nvSpPr>
        <p:spPr bwMode="auto">
          <a:xfrm>
            <a:off x="2984500" y="4294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6" name="TextBox 131">
            <a:extLst>
              <a:ext uri="{FF2B5EF4-FFF2-40B4-BE49-F238E27FC236}">
                <a16:creationId xmlns:a16="http://schemas.microsoft.com/office/drawing/2014/main" id="{2E062A90-EDF6-543B-F148-1C74A25CD1B5}"/>
              </a:ext>
            </a:extLst>
          </p:cNvPr>
          <p:cNvSpPr txBox="1">
            <a:spLocks noChangeArrowheads="1"/>
          </p:cNvSpPr>
          <p:nvPr/>
        </p:nvSpPr>
        <p:spPr bwMode="auto">
          <a:xfrm>
            <a:off x="2825750" y="3322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7" name="TextBox 132">
            <a:extLst>
              <a:ext uri="{FF2B5EF4-FFF2-40B4-BE49-F238E27FC236}">
                <a16:creationId xmlns:a16="http://schemas.microsoft.com/office/drawing/2014/main" id="{AD79876C-1EF5-FD42-7712-188E264DE4C1}"/>
              </a:ext>
            </a:extLst>
          </p:cNvPr>
          <p:cNvSpPr txBox="1">
            <a:spLocks noChangeArrowheads="1"/>
          </p:cNvSpPr>
          <p:nvPr/>
        </p:nvSpPr>
        <p:spPr bwMode="auto">
          <a:xfrm>
            <a:off x="3325813" y="3836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8" name="TextBox 133">
            <a:extLst>
              <a:ext uri="{FF2B5EF4-FFF2-40B4-BE49-F238E27FC236}">
                <a16:creationId xmlns:a16="http://schemas.microsoft.com/office/drawing/2014/main" id="{1CD3B9B1-9A19-FCC6-E404-959E896D1F09}"/>
              </a:ext>
            </a:extLst>
          </p:cNvPr>
          <p:cNvSpPr txBox="1">
            <a:spLocks noChangeArrowheads="1"/>
          </p:cNvSpPr>
          <p:nvPr/>
        </p:nvSpPr>
        <p:spPr bwMode="auto">
          <a:xfrm>
            <a:off x="3178175" y="4065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29" name="TextBox 134">
            <a:extLst>
              <a:ext uri="{FF2B5EF4-FFF2-40B4-BE49-F238E27FC236}">
                <a16:creationId xmlns:a16="http://schemas.microsoft.com/office/drawing/2014/main" id="{3BCD2745-D101-BBA3-F00A-5356BDCC0D25}"/>
              </a:ext>
            </a:extLst>
          </p:cNvPr>
          <p:cNvSpPr txBox="1">
            <a:spLocks noChangeArrowheads="1"/>
          </p:cNvSpPr>
          <p:nvPr/>
        </p:nvSpPr>
        <p:spPr bwMode="auto">
          <a:xfrm>
            <a:off x="3178175" y="4294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30" name="TextBox 135">
            <a:extLst>
              <a:ext uri="{FF2B5EF4-FFF2-40B4-BE49-F238E27FC236}">
                <a16:creationId xmlns:a16="http://schemas.microsoft.com/office/drawing/2014/main" id="{9671EA9A-578F-9EF8-BBED-4A1621EFC0A9}"/>
              </a:ext>
            </a:extLst>
          </p:cNvPr>
          <p:cNvSpPr txBox="1">
            <a:spLocks noChangeArrowheads="1"/>
          </p:cNvSpPr>
          <p:nvPr/>
        </p:nvSpPr>
        <p:spPr bwMode="auto">
          <a:xfrm>
            <a:off x="3178175" y="4522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31" name="TextBox 137">
            <a:extLst>
              <a:ext uri="{FF2B5EF4-FFF2-40B4-BE49-F238E27FC236}">
                <a16:creationId xmlns:a16="http://schemas.microsoft.com/office/drawing/2014/main" id="{0A87AFEB-EFA0-2FD5-2627-C1DA29D8443A}"/>
              </a:ext>
            </a:extLst>
          </p:cNvPr>
          <p:cNvSpPr txBox="1">
            <a:spLocks noChangeArrowheads="1"/>
          </p:cNvSpPr>
          <p:nvPr/>
        </p:nvSpPr>
        <p:spPr bwMode="auto">
          <a:xfrm>
            <a:off x="5891213" y="27130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2" name="TextBox 138">
            <a:extLst>
              <a:ext uri="{FF2B5EF4-FFF2-40B4-BE49-F238E27FC236}">
                <a16:creationId xmlns:a16="http://schemas.microsoft.com/office/drawing/2014/main" id="{ED551FD2-1681-FAA6-A9B0-6BA431F5312A}"/>
              </a:ext>
            </a:extLst>
          </p:cNvPr>
          <p:cNvSpPr txBox="1">
            <a:spLocks noChangeArrowheads="1"/>
          </p:cNvSpPr>
          <p:nvPr/>
        </p:nvSpPr>
        <p:spPr bwMode="auto">
          <a:xfrm>
            <a:off x="5754688" y="3074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3" name="TextBox 139">
            <a:extLst>
              <a:ext uri="{FF2B5EF4-FFF2-40B4-BE49-F238E27FC236}">
                <a16:creationId xmlns:a16="http://schemas.microsoft.com/office/drawing/2014/main" id="{53FFEBD6-8F72-CEB5-8DE3-5AFF19FD0459}"/>
              </a:ext>
            </a:extLst>
          </p:cNvPr>
          <p:cNvSpPr txBox="1">
            <a:spLocks noChangeArrowheads="1"/>
          </p:cNvSpPr>
          <p:nvPr/>
        </p:nvSpPr>
        <p:spPr bwMode="auto">
          <a:xfrm>
            <a:off x="5754688" y="33035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4" name="TextBox 141">
            <a:extLst>
              <a:ext uri="{FF2B5EF4-FFF2-40B4-BE49-F238E27FC236}">
                <a16:creationId xmlns:a16="http://schemas.microsoft.com/office/drawing/2014/main" id="{D413CED9-E472-CFFB-DE4A-23D7C8A5DC6E}"/>
              </a:ext>
            </a:extLst>
          </p:cNvPr>
          <p:cNvSpPr txBox="1">
            <a:spLocks noChangeArrowheads="1"/>
          </p:cNvSpPr>
          <p:nvPr/>
        </p:nvSpPr>
        <p:spPr bwMode="auto">
          <a:xfrm>
            <a:off x="6119813" y="2846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5" name="TextBox 142">
            <a:extLst>
              <a:ext uri="{FF2B5EF4-FFF2-40B4-BE49-F238E27FC236}">
                <a16:creationId xmlns:a16="http://schemas.microsoft.com/office/drawing/2014/main" id="{05B52430-1009-8D1A-DEC3-292DEB7DCD11}"/>
              </a:ext>
            </a:extLst>
          </p:cNvPr>
          <p:cNvSpPr txBox="1">
            <a:spLocks noChangeArrowheads="1"/>
          </p:cNvSpPr>
          <p:nvPr/>
        </p:nvSpPr>
        <p:spPr bwMode="auto">
          <a:xfrm>
            <a:off x="5965825" y="3074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6" name="TextBox 143">
            <a:extLst>
              <a:ext uri="{FF2B5EF4-FFF2-40B4-BE49-F238E27FC236}">
                <a16:creationId xmlns:a16="http://schemas.microsoft.com/office/drawing/2014/main" id="{8BADC70A-5551-031F-DDD3-FFE42AA3B8FC}"/>
              </a:ext>
            </a:extLst>
          </p:cNvPr>
          <p:cNvSpPr txBox="1">
            <a:spLocks noChangeArrowheads="1"/>
          </p:cNvSpPr>
          <p:nvPr/>
        </p:nvSpPr>
        <p:spPr bwMode="auto">
          <a:xfrm>
            <a:off x="5965825" y="33035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7" name="TextBox 145">
            <a:extLst>
              <a:ext uri="{FF2B5EF4-FFF2-40B4-BE49-F238E27FC236}">
                <a16:creationId xmlns:a16="http://schemas.microsoft.com/office/drawing/2014/main" id="{FF6FC15D-AD37-7AF7-11B7-F6A77ED83C61}"/>
              </a:ext>
            </a:extLst>
          </p:cNvPr>
          <p:cNvSpPr txBox="1">
            <a:spLocks noChangeArrowheads="1"/>
          </p:cNvSpPr>
          <p:nvPr/>
        </p:nvSpPr>
        <p:spPr bwMode="auto">
          <a:xfrm>
            <a:off x="6194425" y="2636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8" name="TextBox 146">
            <a:extLst>
              <a:ext uri="{FF2B5EF4-FFF2-40B4-BE49-F238E27FC236}">
                <a16:creationId xmlns:a16="http://schemas.microsoft.com/office/drawing/2014/main" id="{E8C6FC7E-35A9-E04F-F7C5-5CFA4CDAB260}"/>
              </a:ext>
            </a:extLst>
          </p:cNvPr>
          <p:cNvSpPr txBox="1">
            <a:spLocks noChangeArrowheads="1"/>
          </p:cNvSpPr>
          <p:nvPr/>
        </p:nvSpPr>
        <p:spPr bwMode="auto">
          <a:xfrm>
            <a:off x="6194425" y="3074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39" name="TextBox 147">
            <a:extLst>
              <a:ext uri="{FF2B5EF4-FFF2-40B4-BE49-F238E27FC236}">
                <a16:creationId xmlns:a16="http://schemas.microsoft.com/office/drawing/2014/main" id="{FB7D85F9-A7CF-EA7C-7367-9C84B82BA07E}"/>
              </a:ext>
            </a:extLst>
          </p:cNvPr>
          <p:cNvSpPr txBox="1">
            <a:spLocks noChangeArrowheads="1"/>
          </p:cNvSpPr>
          <p:nvPr/>
        </p:nvSpPr>
        <p:spPr bwMode="auto">
          <a:xfrm>
            <a:off x="6194425" y="33035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40" name="TextBox 149">
            <a:extLst>
              <a:ext uri="{FF2B5EF4-FFF2-40B4-BE49-F238E27FC236}">
                <a16:creationId xmlns:a16="http://schemas.microsoft.com/office/drawing/2014/main" id="{5F4ABA03-8ED4-C64B-BD39-0BCE1F264E4A}"/>
              </a:ext>
            </a:extLst>
          </p:cNvPr>
          <p:cNvSpPr txBox="1">
            <a:spLocks noChangeArrowheads="1"/>
          </p:cNvSpPr>
          <p:nvPr/>
        </p:nvSpPr>
        <p:spPr bwMode="auto">
          <a:xfrm>
            <a:off x="6423025" y="28463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41" name="TextBox 150">
            <a:extLst>
              <a:ext uri="{FF2B5EF4-FFF2-40B4-BE49-F238E27FC236}">
                <a16:creationId xmlns:a16="http://schemas.microsoft.com/office/drawing/2014/main" id="{25968DC3-B72B-66E6-63E8-B0B60895609B}"/>
              </a:ext>
            </a:extLst>
          </p:cNvPr>
          <p:cNvSpPr txBox="1">
            <a:spLocks noChangeArrowheads="1"/>
          </p:cNvSpPr>
          <p:nvPr/>
        </p:nvSpPr>
        <p:spPr bwMode="auto">
          <a:xfrm>
            <a:off x="6423025" y="38877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42" name="TextBox 151">
            <a:extLst>
              <a:ext uri="{FF2B5EF4-FFF2-40B4-BE49-F238E27FC236}">
                <a16:creationId xmlns:a16="http://schemas.microsoft.com/office/drawing/2014/main" id="{6510542A-A5F4-2FEE-36EF-8A51DE95F4B6}"/>
              </a:ext>
            </a:extLst>
          </p:cNvPr>
          <p:cNvSpPr txBox="1">
            <a:spLocks noChangeArrowheads="1"/>
          </p:cNvSpPr>
          <p:nvPr/>
        </p:nvSpPr>
        <p:spPr bwMode="auto">
          <a:xfrm>
            <a:off x="6423025" y="33035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43" name="TextBox 152">
            <a:extLst>
              <a:ext uri="{FF2B5EF4-FFF2-40B4-BE49-F238E27FC236}">
                <a16:creationId xmlns:a16="http://schemas.microsoft.com/office/drawing/2014/main" id="{5A63AC9B-D2B7-45D4-A195-0ACFCD4E0985}"/>
              </a:ext>
            </a:extLst>
          </p:cNvPr>
          <p:cNvSpPr txBox="1">
            <a:spLocks noChangeArrowheads="1"/>
          </p:cNvSpPr>
          <p:nvPr/>
        </p:nvSpPr>
        <p:spPr bwMode="auto">
          <a:xfrm>
            <a:off x="1906588" y="37941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44" name="TextBox 153">
            <a:extLst>
              <a:ext uri="{FF2B5EF4-FFF2-40B4-BE49-F238E27FC236}">
                <a16:creationId xmlns:a16="http://schemas.microsoft.com/office/drawing/2014/main" id="{94405E88-DFEA-D6EF-8172-222CEEE5A906}"/>
              </a:ext>
            </a:extLst>
          </p:cNvPr>
          <p:cNvSpPr txBox="1">
            <a:spLocks noChangeArrowheads="1"/>
          </p:cNvSpPr>
          <p:nvPr/>
        </p:nvSpPr>
        <p:spPr bwMode="auto">
          <a:xfrm>
            <a:off x="5815013" y="3733800"/>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45" name="TextBox 154">
            <a:extLst>
              <a:ext uri="{FF2B5EF4-FFF2-40B4-BE49-F238E27FC236}">
                <a16:creationId xmlns:a16="http://schemas.microsoft.com/office/drawing/2014/main" id="{586130BD-5D24-3C9B-06B8-D241AE410ED3}"/>
              </a:ext>
            </a:extLst>
          </p:cNvPr>
          <p:cNvSpPr txBox="1">
            <a:spLocks noChangeArrowheads="1"/>
          </p:cNvSpPr>
          <p:nvPr/>
        </p:nvSpPr>
        <p:spPr bwMode="auto">
          <a:xfrm>
            <a:off x="2673350" y="4040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46" name="TextBox 155">
            <a:extLst>
              <a:ext uri="{FF2B5EF4-FFF2-40B4-BE49-F238E27FC236}">
                <a16:creationId xmlns:a16="http://schemas.microsoft.com/office/drawing/2014/main" id="{74131BCD-6C0C-7643-ED83-11C7F91067E2}"/>
              </a:ext>
            </a:extLst>
          </p:cNvPr>
          <p:cNvSpPr txBox="1">
            <a:spLocks noChangeArrowheads="1"/>
          </p:cNvSpPr>
          <p:nvPr/>
        </p:nvSpPr>
        <p:spPr bwMode="auto">
          <a:xfrm>
            <a:off x="1906588" y="42513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47" name="TextBox 156">
            <a:extLst>
              <a:ext uri="{FF2B5EF4-FFF2-40B4-BE49-F238E27FC236}">
                <a16:creationId xmlns:a16="http://schemas.microsoft.com/office/drawing/2014/main" id="{A5F696F1-45F1-94A9-C98D-082C6028DC30}"/>
              </a:ext>
            </a:extLst>
          </p:cNvPr>
          <p:cNvSpPr txBox="1">
            <a:spLocks noChangeArrowheads="1"/>
          </p:cNvSpPr>
          <p:nvPr/>
        </p:nvSpPr>
        <p:spPr bwMode="auto">
          <a:xfrm>
            <a:off x="1906588" y="44799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48" name="TextBox 157">
            <a:extLst>
              <a:ext uri="{FF2B5EF4-FFF2-40B4-BE49-F238E27FC236}">
                <a16:creationId xmlns:a16="http://schemas.microsoft.com/office/drawing/2014/main" id="{1112B627-F37E-5537-9A0F-3D8892271CD2}"/>
              </a:ext>
            </a:extLst>
          </p:cNvPr>
          <p:cNvSpPr txBox="1">
            <a:spLocks noChangeArrowheads="1"/>
          </p:cNvSpPr>
          <p:nvPr/>
        </p:nvSpPr>
        <p:spPr bwMode="auto">
          <a:xfrm>
            <a:off x="2100263" y="37941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49" name="TextBox 158">
            <a:extLst>
              <a:ext uri="{FF2B5EF4-FFF2-40B4-BE49-F238E27FC236}">
                <a16:creationId xmlns:a16="http://schemas.microsoft.com/office/drawing/2014/main" id="{1392C330-FD1C-466E-8385-F45330DA3653}"/>
              </a:ext>
            </a:extLst>
          </p:cNvPr>
          <p:cNvSpPr txBox="1">
            <a:spLocks noChangeArrowheads="1"/>
          </p:cNvSpPr>
          <p:nvPr/>
        </p:nvSpPr>
        <p:spPr bwMode="auto">
          <a:xfrm>
            <a:off x="1987550" y="3932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0" name="TextBox 159">
            <a:extLst>
              <a:ext uri="{FF2B5EF4-FFF2-40B4-BE49-F238E27FC236}">
                <a16:creationId xmlns:a16="http://schemas.microsoft.com/office/drawing/2014/main" id="{88052A4B-D2EB-55D9-4BC4-55CA54C6823D}"/>
              </a:ext>
            </a:extLst>
          </p:cNvPr>
          <p:cNvSpPr txBox="1">
            <a:spLocks noChangeArrowheads="1"/>
          </p:cNvSpPr>
          <p:nvPr/>
        </p:nvSpPr>
        <p:spPr bwMode="auto">
          <a:xfrm>
            <a:off x="2100263" y="42513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1" name="TextBox 160">
            <a:extLst>
              <a:ext uri="{FF2B5EF4-FFF2-40B4-BE49-F238E27FC236}">
                <a16:creationId xmlns:a16="http://schemas.microsoft.com/office/drawing/2014/main" id="{2CF3D65D-F174-4482-EBF4-99037D2F2EAD}"/>
              </a:ext>
            </a:extLst>
          </p:cNvPr>
          <p:cNvSpPr txBox="1">
            <a:spLocks noChangeArrowheads="1"/>
          </p:cNvSpPr>
          <p:nvPr/>
        </p:nvSpPr>
        <p:spPr bwMode="auto">
          <a:xfrm>
            <a:off x="2100263" y="4573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2" name="TextBox 161">
            <a:extLst>
              <a:ext uri="{FF2B5EF4-FFF2-40B4-BE49-F238E27FC236}">
                <a16:creationId xmlns:a16="http://schemas.microsoft.com/office/drawing/2014/main" id="{1ED431D8-6D19-270A-C885-4FB66208C085}"/>
              </a:ext>
            </a:extLst>
          </p:cNvPr>
          <p:cNvSpPr txBox="1">
            <a:spLocks noChangeArrowheads="1"/>
          </p:cNvSpPr>
          <p:nvPr/>
        </p:nvSpPr>
        <p:spPr bwMode="auto">
          <a:xfrm>
            <a:off x="2287588" y="37941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3" name="TextBox 162">
            <a:extLst>
              <a:ext uri="{FF2B5EF4-FFF2-40B4-BE49-F238E27FC236}">
                <a16:creationId xmlns:a16="http://schemas.microsoft.com/office/drawing/2014/main" id="{C966CDE1-43CC-086C-2149-6A9E642012EA}"/>
              </a:ext>
            </a:extLst>
          </p:cNvPr>
          <p:cNvSpPr txBox="1">
            <a:spLocks noChangeArrowheads="1"/>
          </p:cNvSpPr>
          <p:nvPr/>
        </p:nvSpPr>
        <p:spPr bwMode="auto">
          <a:xfrm>
            <a:off x="2287588" y="40227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4" name="TextBox 163">
            <a:extLst>
              <a:ext uri="{FF2B5EF4-FFF2-40B4-BE49-F238E27FC236}">
                <a16:creationId xmlns:a16="http://schemas.microsoft.com/office/drawing/2014/main" id="{8FED7F52-3472-45E8-B0B2-B25B90BF7471}"/>
              </a:ext>
            </a:extLst>
          </p:cNvPr>
          <p:cNvSpPr txBox="1">
            <a:spLocks noChangeArrowheads="1"/>
          </p:cNvSpPr>
          <p:nvPr/>
        </p:nvSpPr>
        <p:spPr bwMode="auto">
          <a:xfrm>
            <a:off x="2287588" y="42513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5" name="TextBox 164">
            <a:extLst>
              <a:ext uri="{FF2B5EF4-FFF2-40B4-BE49-F238E27FC236}">
                <a16:creationId xmlns:a16="http://schemas.microsoft.com/office/drawing/2014/main" id="{D9F10038-8BC1-2014-9C28-4AD1FFD5BD5E}"/>
              </a:ext>
            </a:extLst>
          </p:cNvPr>
          <p:cNvSpPr txBox="1">
            <a:spLocks noChangeArrowheads="1"/>
          </p:cNvSpPr>
          <p:nvPr/>
        </p:nvSpPr>
        <p:spPr bwMode="auto">
          <a:xfrm>
            <a:off x="2287588" y="4725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6" name="TextBox 165">
            <a:extLst>
              <a:ext uri="{FF2B5EF4-FFF2-40B4-BE49-F238E27FC236}">
                <a16:creationId xmlns:a16="http://schemas.microsoft.com/office/drawing/2014/main" id="{29127716-F410-509E-2647-A53CD5D0F9C4}"/>
              </a:ext>
            </a:extLst>
          </p:cNvPr>
          <p:cNvSpPr txBox="1">
            <a:spLocks noChangeArrowheads="1"/>
          </p:cNvSpPr>
          <p:nvPr/>
        </p:nvSpPr>
        <p:spPr bwMode="auto">
          <a:xfrm>
            <a:off x="2697163" y="37020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7" name="TextBox 166">
            <a:extLst>
              <a:ext uri="{FF2B5EF4-FFF2-40B4-BE49-F238E27FC236}">
                <a16:creationId xmlns:a16="http://schemas.microsoft.com/office/drawing/2014/main" id="{69A1367E-160B-FDA1-DBF9-B74E2FEE6F33}"/>
              </a:ext>
            </a:extLst>
          </p:cNvPr>
          <p:cNvSpPr txBox="1">
            <a:spLocks noChangeArrowheads="1"/>
          </p:cNvSpPr>
          <p:nvPr/>
        </p:nvSpPr>
        <p:spPr bwMode="auto">
          <a:xfrm>
            <a:off x="2481263" y="3892550"/>
            <a:ext cx="3397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8" name="TextBox 167">
            <a:extLst>
              <a:ext uri="{FF2B5EF4-FFF2-40B4-BE49-F238E27FC236}">
                <a16:creationId xmlns:a16="http://schemas.microsoft.com/office/drawing/2014/main" id="{16EBCA2C-320D-8E7D-293E-7966ED317F12}"/>
              </a:ext>
            </a:extLst>
          </p:cNvPr>
          <p:cNvSpPr txBox="1">
            <a:spLocks noChangeArrowheads="1"/>
          </p:cNvSpPr>
          <p:nvPr/>
        </p:nvSpPr>
        <p:spPr bwMode="auto">
          <a:xfrm>
            <a:off x="2481263" y="42513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59" name="TextBox 168">
            <a:extLst>
              <a:ext uri="{FF2B5EF4-FFF2-40B4-BE49-F238E27FC236}">
                <a16:creationId xmlns:a16="http://schemas.microsoft.com/office/drawing/2014/main" id="{2869B70D-94B9-1AD8-3292-CC179F6099FD}"/>
              </a:ext>
            </a:extLst>
          </p:cNvPr>
          <p:cNvSpPr txBox="1">
            <a:spLocks noChangeArrowheads="1"/>
          </p:cNvSpPr>
          <p:nvPr/>
        </p:nvSpPr>
        <p:spPr bwMode="auto">
          <a:xfrm>
            <a:off x="2481263" y="44799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60" name="TextBox 169">
            <a:extLst>
              <a:ext uri="{FF2B5EF4-FFF2-40B4-BE49-F238E27FC236}">
                <a16:creationId xmlns:a16="http://schemas.microsoft.com/office/drawing/2014/main" id="{ED833C6F-65DC-1DE2-9DF3-0BC4F83D23FC}"/>
              </a:ext>
            </a:extLst>
          </p:cNvPr>
          <p:cNvSpPr txBox="1">
            <a:spLocks noChangeArrowheads="1"/>
          </p:cNvSpPr>
          <p:nvPr/>
        </p:nvSpPr>
        <p:spPr bwMode="auto">
          <a:xfrm>
            <a:off x="5865813" y="41306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1" name="TextBox 170">
            <a:extLst>
              <a:ext uri="{FF2B5EF4-FFF2-40B4-BE49-F238E27FC236}">
                <a16:creationId xmlns:a16="http://schemas.microsoft.com/office/drawing/2014/main" id="{F2BA781C-5EC3-F8A1-EC7E-966E20678ADD}"/>
              </a:ext>
            </a:extLst>
          </p:cNvPr>
          <p:cNvSpPr txBox="1">
            <a:spLocks noChangeArrowheads="1"/>
          </p:cNvSpPr>
          <p:nvPr/>
        </p:nvSpPr>
        <p:spPr bwMode="auto">
          <a:xfrm>
            <a:off x="5865813" y="43592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2" name="TextBox 171">
            <a:extLst>
              <a:ext uri="{FF2B5EF4-FFF2-40B4-BE49-F238E27FC236}">
                <a16:creationId xmlns:a16="http://schemas.microsoft.com/office/drawing/2014/main" id="{6522F2D8-FDE5-D5B9-52D2-9655C9C18627}"/>
              </a:ext>
            </a:extLst>
          </p:cNvPr>
          <p:cNvSpPr txBox="1">
            <a:spLocks noChangeArrowheads="1"/>
          </p:cNvSpPr>
          <p:nvPr/>
        </p:nvSpPr>
        <p:spPr bwMode="auto">
          <a:xfrm>
            <a:off x="5865813" y="45878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3" name="TextBox 172">
            <a:extLst>
              <a:ext uri="{FF2B5EF4-FFF2-40B4-BE49-F238E27FC236}">
                <a16:creationId xmlns:a16="http://schemas.microsoft.com/office/drawing/2014/main" id="{94F1CA1F-EFFF-65DC-85D6-B7B66EC32119}"/>
              </a:ext>
            </a:extLst>
          </p:cNvPr>
          <p:cNvSpPr txBox="1">
            <a:spLocks noChangeArrowheads="1"/>
          </p:cNvSpPr>
          <p:nvPr/>
        </p:nvSpPr>
        <p:spPr bwMode="auto">
          <a:xfrm>
            <a:off x="6026150" y="37338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4" name="TextBox 173">
            <a:extLst>
              <a:ext uri="{FF2B5EF4-FFF2-40B4-BE49-F238E27FC236}">
                <a16:creationId xmlns:a16="http://schemas.microsoft.com/office/drawing/2014/main" id="{31ACC944-F992-12A3-4332-2E80CBEC56C7}"/>
              </a:ext>
            </a:extLst>
          </p:cNvPr>
          <p:cNvSpPr txBox="1">
            <a:spLocks noChangeArrowheads="1"/>
          </p:cNvSpPr>
          <p:nvPr/>
        </p:nvSpPr>
        <p:spPr bwMode="auto">
          <a:xfrm>
            <a:off x="6076950" y="41306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5" name="TextBox 174">
            <a:extLst>
              <a:ext uri="{FF2B5EF4-FFF2-40B4-BE49-F238E27FC236}">
                <a16:creationId xmlns:a16="http://schemas.microsoft.com/office/drawing/2014/main" id="{ED81ADF7-B90A-61F7-E28F-7755FE4C2B00}"/>
              </a:ext>
            </a:extLst>
          </p:cNvPr>
          <p:cNvSpPr txBox="1">
            <a:spLocks noChangeArrowheads="1"/>
          </p:cNvSpPr>
          <p:nvPr/>
        </p:nvSpPr>
        <p:spPr bwMode="auto">
          <a:xfrm>
            <a:off x="6076950" y="43592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6" name="TextBox 175">
            <a:extLst>
              <a:ext uri="{FF2B5EF4-FFF2-40B4-BE49-F238E27FC236}">
                <a16:creationId xmlns:a16="http://schemas.microsoft.com/office/drawing/2014/main" id="{4B7B18B5-7EE8-AC8F-A0B3-C82426DD3FBA}"/>
              </a:ext>
            </a:extLst>
          </p:cNvPr>
          <p:cNvSpPr txBox="1">
            <a:spLocks noChangeArrowheads="1"/>
          </p:cNvSpPr>
          <p:nvPr/>
        </p:nvSpPr>
        <p:spPr bwMode="auto">
          <a:xfrm>
            <a:off x="6076950" y="45878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7" name="TextBox 176">
            <a:extLst>
              <a:ext uri="{FF2B5EF4-FFF2-40B4-BE49-F238E27FC236}">
                <a16:creationId xmlns:a16="http://schemas.microsoft.com/office/drawing/2014/main" id="{7888C99D-E4AD-6D4D-3ACE-80332A054AD4}"/>
              </a:ext>
            </a:extLst>
          </p:cNvPr>
          <p:cNvSpPr txBox="1">
            <a:spLocks noChangeArrowheads="1"/>
          </p:cNvSpPr>
          <p:nvPr/>
        </p:nvSpPr>
        <p:spPr bwMode="auto">
          <a:xfrm>
            <a:off x="6254750" y="37338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8" name="TextBox 177">
            <a:extLst>
              <a:ext uri="{FF2B5EF4-FFF2-40B4-BE49-F238E27FC236}">
                <a16:creationId xmlns:a16="http://schemas.microsoft.com/office/drawing/2014/main" id="{C6CB5BD6-9C13-1057-4B1B-5755E0A2829D}"/>
              </a:ext>
            </a:extLst>
          </p:cNvPr>
          <p:cNvSpPr txBox="1">
            <a:spLocks noChangeArrowheads="1"/>
          </p:cNvSpPr>
          <p:nvPr/>
        </p:nvSpPr>
        <p:spPr bwMode="auto">
          <a:xfrm>
            <a:off x="6305550" y="41306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69" name="TextBox 178">
            <a:extLst>
              <a:ext uri="{FF2B5EF4-FFF2-40B4-BE49-F238E27FC236}">
                <a16:creationId xmlns:a16="http://schemas.microsoft.com/office/drawing/2014/main" id="{381A8089-6E12-2E41-5511-B5443750284F}"/>
              </a:ext>
            </a:extLst>
          </p:cNvPr>
          <p:cNvSpPr txBox="1">
            <a:spLocks noChangeArrowheads="1"/>
          </p:cNvSpPr>
          <p:nvPr/>
        </p:nvSpPr>
        <p:spPr bwMode="auto">
          <a:xfrm>
            <a:off x="6305550" y="43592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0" name="TextBox 179">
            <a:extLst>
              <a:ext uri="{FF2B5EF4-FFF2-40B4-BE49-F238E27FC236}">
                <a16:creationId xmlns:a16="http://schemas.microsoft.com/office/drawing/2014/main" id="{CB646D8F-E717-69ED-8B17-3001325701F5}"/>
              </a:ext>
            </a:extLst>
          </p:cNvPr>
          <p:cNvSpPr txBox="1">
            <a:spLocks noChangeArrowheads="1"/>
          </p:cNvSpPr>
          <p:nvPr/>
        </p:nvSpPr>
        <p:spPr bwMode="auto">
          <a:xfrm>
            <a:off x="6305550" y="45878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1" name="TextBox 180">
            <a:extLst>
              <a:ext uri="{FF2B5EF4-FFF2-40B4-BE49-F238E27FC236}">
                <a16:creationId xmlns:a16="http://schemas.microsoft.com/office/drawing/2014/main" id="{413412E8-0922-4C64-C77C-4AD3225D023C}"/>
              </a:ext>
            </a:extLst>
          </p:cNvPr>
          <p:cNvSpPr txBox="1">
            <a:spLocks noChangeArrowheads="1"/>
          </p:cNvSpPr>
          <p:nvPr/>
        </p:nvSpPr>
        <p:spPr bwMode="auto">
          <a:xfrm>
            <a:off x="6483350" y="37338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2" name="TextBox 181">
            <a:extLst>
              <a:ext uri="{FF2B5EF4-FFF2-40B4-BE49-F238E27FC236}">
                <a16:creationId xmlns:a16="http://schemas.microsoft.com/office/drawing/2014/main" id="{65E24376-7D5A-9EE5-14D1-B81A23A06771}"/>
              </a:ext>
            </a:extLst>
          </p:cNvPr>
          <p:cNvSpPr txBox="1">
            <a:spLocks noChangeArrowheads="1"/>
          </p:cNvSpPr>
          <p:nvPr/>
        </p:nvSpPr>
        <p:spPr bwMode="auto">
          <a:xfrm>
            <a:off x="6534150" y="41306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3" name="TextBox 182">
            <a:extLst>
              <a:ext uri="{FF2B5EF4-FFF2-40B4-BE49-F238E27FC236}">
                <a16:creationId xmlns:a16="http://schemas.microsoft.com/office/drawing/2014/main" id="{794591D2-CC49-511A-5C6A-E3AF82D61694}"/>
              </a:ext>
            </a:extLst>
          </p:cNvPr>
          <p:cNvSpPr txBox="1">
            <a:spLocks noChangeArrowheads="1"/>
          </p:cNvSpPr>
          <p:nvPr/>
        </p:nvSpPr>
        <p:spPr bwMode="auto">
          <a:xfrm>
            <a:off x="6577013" y="43592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4" name="TextBox 183">
            <a:extLst>
              <a:ext uri="{FF2B5EF4-FFF2-40B4-BE49-F238E27FC236}">
                <a16:creationId xmlns:a16="http://schemas.microsoft.com/office/drawing/2014/main" id="{3FACFD22-4929-625B-3F70-253D5316D0C0}"/>
              </a:ext>
            </a:extLst>
          </p:cNvPr>
          <p:cNvSpPr txBox="1">
            <a:spLocks noChangeArrowheads="1"/>
          </p:cNvSpPr>
          <p:nvPr/>
        </p:nvSpPr>
        <p:spPr bwMode="auto">
          <a:xfrm>
            <a:off x="6534150" y="45878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75" name="TextBox 184">
            <a:extLst>
              <a:ext uri="{FF2B5EF4-FFF2-40B4-BE49-F238E27FC236}">
                <a16:creationId xmlns:a16="http://schemas.microsoft.com/office/drawing/2014/main" id="{C4C03FF1-B081-8751-3F74-6A442D826BB0}"/>
              </a:ext>
            </a:extLst>
          </p:cNvPr>
          <p:cNvSpPr txBox="1">
            <a:spLocks noChangeArrowheads="1"/>
          </p:cNvSpPr>
          <p:nvPr/>
        </p:nvSpPr>
        <p:spPr bwMode="auto">
          <a:xfrm>
            <a:off x="3035300" y="4662488"/>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76" name="TextBox 185">
            <a:extLst>
              <a:ext uri="{FF2B5EF4-FFF2-40B4-BE49-F238E27FC236}">
                <a16:creationId xmlns:a16="http://schemas.microsoft.com/office/drawing/2014/main" id="{A39F169D-8D40-880E-5051-94FFC23FDD0F}"/>
              </a:ext>
            </a:extLst>
          </p:cNvPr>
          <p:cNvSpPr txBox="1">
            <a:spLocks noChangeArrowheads="1"/>
          </p:cNvSpPr>
          <p:nvPr/>
        </p:nvSpPr>
        <p:spPr bwMode="auto">
          <a:xfrm>
            <a:off x="1758950" y="28654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77" name="TextBox 186">
            <a:extLst>
              <a:ext uri="{FF2B5EF4-FFF2-40B4-BE49-F238E27FC236}">
                <a16:creationId xmlns:a16="http://schemas.microsoft.com/office/drawing/2014/main" id="{9E0E4F77-0FB3-E8D2-DF6B-AA5C82E07A62}"/>
              </a:ext>
            </a:extLst>
          </p:cNvPr>
          <p:cNvSpPr txBox="1">
            <a:spLocks noChangeArrowheads="1"/>
          </p:cNvSpPr>
          <p:nvPr/>
        </p:nvSpPr>
        <p:spPr bwMode="auto">
          <a:xfrm>
            <a:off x="2052638" y="32670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78" name="TextBox 187">
            <a:extLst>
              <a:ext uri="{FF2B5EF4-FFF2-40B4-BE49-F238E27FC236}">
                <a16:creationId xmlns:a16="http://schemas.microsoft.com/office/drawing/2014/main" id="{59C3FABF-3658-443B-3871-348521ADEDA4}"/>
              </a:ext>
            </a:extLst>
          </p:cNvPr>
          <p:cNvSpPr txBox="1">
            <a:spLocks noChangeArrowheads="1"/>
          </p:cNvSpPr>
          <p:nvPr/>
        </p:nvSpPr>
        <p:spPr bwMode="auto">
          <a:xfrm>
            <a:off x="2052638" y="34956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79" name="TextBox 188">
            <a:extLst>
              <a:ext uri="{FF2B5EF4-FFF2-40B4-BE49-F238E27FC236}">
                <a16:creationId xmlns:a16="http://schemas.microsoft.com/office/drawing/2014/main" id="{04FCB079-4B8F-CE31-3681-527A49140086}"/>
              </a:ext>
            </a:extLst>
          </p:cNvPr>
          <p:cNvSpPr txBox="1">
            <a:spLocks noChangeArrowheads="1"/>
          </p:cNvSpPr>
          <p:nvPr/>
        </p:nvSpPr>
        <p:spPr bwMode="auto">
          <a:xfrm>
            <a:off x="23352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0" name="TextBox 189">
            <a:extLst>
              <a:ext uri="{FF2B5EF4-FFF2-40B4-BE49-F238E27FC236}">
                <a16:creationId xmlns:a16="http://schemas.microsoft.com/office/drawing/2014/main" id="{39650C48-C4F6-E056-8D61-55CF636E0AF9}"/>
              </a:ext>
            </a:extLst>
          </p:cNvPr>
          <p:cNvSpPr txBox="1">
            <a:spLocks noChangeArrowheads="1"/>
          </p:cNvSpPr>
          <p:nvPr/>
        </p:nvSpPr>
        <p:spPr bwMode="auto">
          <a:xfrm>
            <a:off x="2247900" y="30384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1" name="TextBox 190">
            <a:extLst>
              <a:ext uri="{FF2B5EF4-FFF2-40B4-BE49-F238E27FC236}">
                <a16:creationId xmlns:a16="http://schemas.microsoft.com/office/drawing/2014/main" id="{A9202364-78E7-B196-981C-BE5087B5A2A1}"/>
              </a:ext>
            </a:extLst>
          </p:cNvPr>
          <p:cNvSpPr txBox="1">
            <a:spLocks noChangeArrowheads="1"/>
          </p:cNvSpPr>
          <p:nvPr/>
        </p:nvSpPr>
        <p:spPr bwMode="auto">
          <a:xfrm>
            <a:off x="2139950" y="326707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2" name="TextBox 191">
            <a:extLst>
              <a:ext uri="{FF2B5EF4-FFF2-40B4-BE49-F238E27FC236}">
                <a16:creationId xmlns:a16="http://schemas.microsoft.com/office/drawing/2014/main" id="{137561BE-A68F-E53F-0D0A-094B737DC3AE}"/>
              </a:ext>
            </a:extLst>
          </p:cNvPr>
          <p:cNvSpPr txBox="1">
            <a:spLocks noChangeArrowheads="1"/>
          </p:cNvSpPr>
          <p:nvPr/>
        </p:nvSpPr>
        <p:spPr bwMode="auto">
          <a:xfrm>
            <a:off x="2247900" y="34956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3" name="TextBox 192">
            <a:extLst>
              <a:ext uri="{FF2B5EF4-FFF2-40B4-BE49-F238E27FC236}">
                <a16:creationId xmlns:a16="http://schemas.microsoft.com/office/drawing/2014/main" id="{19F0C55C-68CE-625F-2336-FEB73523E8CA}"/>
              </a:ext>
            </a:extLst>
          </p:cNvPr>
          <p:cNvSpPr txBox="1">
            <a:spLocks noChangeArrowheads="1"/>
          </p:cNvSpPr>
          <p:nvPr/>
        </p:nvSpPr>
        <p:spPr bwMode="auto">
          <a:xfrm>
            <a:off x="2487613" y="28098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4" name="TextBox 193">
            <a:extLst>
              <a:ext uri="{FF2B5EF4-FFF2-40B4-BE49-F238E27FC236}">
                <a16:creationId xmlns:a16="http://schemas.microsoft.com/office/drawing/2014/main" id="{27ADEAA2-4ADC-37BF-ACF2-C622BC0F879A}"/>
              </a:ext>
            </a:extLst>
          </p:cNvPr>
          <p:cNvSpPr txBox="1">
            <a:spLocks noChangeArrowheads="1"/>
          </p:cNvSpPr>
          <p:nvPr/>
        </p:nvSpPr>
        <p:spPr bwMode="auto">
          <a:xfrm>
            <a:off x="2433638" y="30384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5" name="TextBox 194">
            <a:extLst>
              <a:ext uri="{FF2B5EF4-FFF2-40B4-BE49-F238E27FC236}">
                <a16:creationId xmlns:a16="http://schemas.microsoft.com/office/drawing/2014/main" id="{5AB97B2C-ED7C-6888-5677-152F3FCFD6F8}"/>
              </a:ext>
            </a:extLst>
          </p:cNvPr>
          <p:cNvSpPr txBox="1">
            <a:spLocks noChangeArrowheads="1"/>
          </p:cNvSpPr>
          <p:nvPr/>
        </p:nvSpPr>
        <p:spPr bwMode="auto">
          <a:xfrm>
            <a:off x="2292350" y="326707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6" name="TextBox 195">
            <a:extLst>
              <a:ext uri="{FF2B5EF4-FFF2-40B4-BE49-F238E27FC236}">
                <a16:creationId xmlns:a16="http://schemas.microsoft.com/office/drawing/2014/main" id="{BBFB68EB-402C-99B8-F133-FE06E090FF68}"/>
              </a:ext>
            </a:extLst>
          </p:cNvPr>
          <p:cNvSpPr txBox="1">
            <a:spLocks noChangeArrowheads="1"/>
          </p:cNvSpPr>
          <p:nvPr/>
        </p:nvSpPr>
        <p:spPr bwMode="auto">
          <a:xfrm>
            <a:off x="2433638" y="34956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7" name="TextBox 196">
            <a:extLst>
              <a:ext uri="{FF2B5EF4-FFF2-40B4-BE49-F238E27FC236}">
                <a16:creationId xmlns:a16="http://schemas.microsoft.com/office/drawing/2014/main" id="{52BDEF44-8B3E-A02A-50E2-0AF9EF8EBE2A}"/>
              </a:ext>
            </a:extLst>
          </p:cNvPr>
          <p:cNvSpPr txBox="1">
            <a:spLocks noChangeArrowheads="1"/>
          </p:cNvSpPr>
          <p:nvPr/>
        </p:nvSpPr>
        <p:spPr bwMode="auto">
          <a:xfrm>
            <a:off x="2628900" y="28098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8" name="TextBox 197">
            <a:extLst>
              <a:ext uri="{FF2B5EF4-FFF2-40B4-BE49-F238E27FC236}">
                <a16:creationId xmlns:a16="http://schemas.microsoft.com/office/drawing/2014/main" id="{CB5DC8ED-0D08-AE4B-29F9-ACF3E20118B6}"/>
              </a:ext>
            </a:extLst>
          </p:cNvPr>
          <p:cNvSpPr txBox="1">
            <a:spLocks noChangeArrowheads="1"/>
          </p:cNvSpPr>
          <p:nvPr/>
        </p:nvSpPr>
        <p:spPr bwMode="auto">
          <a:xfrm>
            <a:off x="2628900" y="30384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89" name="TextBox 198">
            <a:extLst>
              <a:ext uri="{FF2B5EF4-FFF2-40B4-BE49-F238E27FC236}">
                <a16:creationId xmlns:a16="http://schemas.microsoft.com/office/drawing/2014/main" id="{6AF0B346-DD67-78F9-2E11-6CBF35329AD9}"/>
              </a:ext>
            </a:extLst>
          </p:cNvPr>
          <p:cNvSpPr txBox="1">
            <a:spLocks noChangeArrowheads="1"/>
          </p:cNvSpPr>
          <p:nvPr/>
        </p:nvSpPr>
        <p:spPr bwMode="auto">
          <a:xfrm>
            <a:off x="2640013" y="32670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90" name="TextBox 199">
            <a:extLst>
              <a:ext uri="{FF2B5EF4-FFF2-40B4-BE49-F238E27FC236}">
                <a16:creationId xmlns:a16="http://schemas.microsoft.com/office/drawing/2014/main" id="{186310C5-5038-2B71-BAEF-82FC888D8F3C}"/>
              </a:ext>
            </a:extLst>
          </p:cNvPr>
          <p:cNvSpPr txBox="1">
            <a:spLocks noChangeArrowheads="1"/>
          </p:cNvSpPr>
          <p:nvPr/>
        </p:nvSpPr>
        <p:spPr bwMode="auto">
          <a:xfrm>
            <a:off x="2628900" y="34956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8991" name="TextBox 200">
            <a:extLst>
              <a:ext uri="{FF2B5EF4-FFF2-40B4-BE49-F238E27FC236}">
                <a16:creationId xmlns:a16="http://schemas.microsoft.com/office/drawing/2014/main" id="{4C238E0C-CDBE-5704-2939-C1EDC12E042B}"/>
              </a:ext>
            </a:extLst>
          </p:cNvPr>
          <p:cNvSpPr txBox="1">
            <a:spLocks noChangeArrowheads="1"/>
          </p:cNvSpPr>
          <p:nvPr/>
        </p:nvSpPr>
        <p:spPr bwMode="auto">
          <a:xfrm>
            <a:off x="6635750" y="3068638"/>
            <a:ext cx="3651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2" name="TextBox 201">
            <a:extLst>
              <a:ext uri="{FF2B5EF4-FFF2-40B4-BE49-F238E27FC236}">
                <a16:creationId xmlns:a16="http://schemas.microsoft.com/office/drawing/2014/main" id="{48D8DDE2-9905-B26D-B79F-20F275E356B3}"/>
              </a:ext>
            </a:extLst>
          </p:cNvPr>
          <p:cNvSpPr txBox="1">
            <a:spLocks noChangeArrowheads="1"/>
          </p:cNvSpPr>
          <p:nvPr/>
        </p:nvSpPr>
        <p:spPr bwMode="auto">
          <a:xfrm>
            <a:off x="6823075" y="3297238"/>
            <a:ext cx="3635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3" name="TextBox 202">
            <a:extLst>
              <a:ext uri="{FF2B5EF4-FFF2-40B4-BE49-F238E27FC236}">
                <a16:creationId xmlns:a16="http://schemas.microsoft.com/office/drawing/2014/main" id="{BAA6F28B-C2A5-1442-6546-77F9D257AFB3}"/>
              </a:ext>
            </a:extLst>
          </p:cNvPr>
          <p:cNvSpPr txBox="1">
            <a:spLocks noChangeArrowheads="1"/>
          </p:cNvSpPr>
          <p:nvPr/>
        </p:nvSpPr>
        <p:spPr bwMode="auto">
          <a:xfrm>
            <a:off x="6823075" y="3525838"/>
            <a:ext cx="3635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4" name="TextBox 203">
            <a:extLst>
              <a:ext uri="{FF2B5EF4-FFF2-40B4-BE49-F238E27FC236}">
                <a16:creationId xmlns:a16="http://schemas.microsoft.com/office/drawing/2014/main" id="{08DBCD2E-077F-8B02-259A-BEE123D4041D}"/>
              </a:ext>
            </a:extLst>
          </p:cNvPr>
          <p:cNvSpPr txBox="1">
            <a:spLocks noChangeArrowheads="1"/>
          </p:cNvSpPr>
          <p:nvPr/>
        </p:nvSpPr>
        <p:spPr bwMode="auto">
          <a:xfrm>
            <a:off x="7034213" y="37544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5" name="TextBox 204">
            <a:extLst>
              <a:ext uri="{FF2B5EF4-FFF2-40B4-BE49-F238E27FC236}">
                <a16:creationId xmlns:a16="http://schemas.microsoft.com/office/drawing/2014/main" id="{F9A56886-73AA-CBB7-828E-6207CE9B4D9E}"/>
              </a:ext>
            </a:extLst>
          </p:cNvPr>
          <p:cNvSpPr txBox="1">
            <a:spLocks noChangeArrowheads="1"/>
          </p:cNvSpPr>
          <p:nvPr/>
        </p:nvSpPr>
        <p:spPr bwMode="auto">
          <a:xfrm>
            <a:off x="7034213" y="3017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6" name="TextBox 205">
            <a:extLst>
              <a:ext uri="{FF2B5EF4-FFF2-40B4-BE49-F238E27FC236}">
                <a16:creationId xmlns:a16="http://schemas.microsoft.com/office/drawing/2014/main" id="{D3B08B32-1034-21DB-25B2-194CF67E0975}"/>
              </a:ext>
            </a:extLst>
          </p:cNvPr>
          <p:cNvSpPr txBox="1">
            <a:spLocks noChangeArrowheads="1"/>
          </p:cNvSpPr>
          <p:nvPr/>
        </p:nvSpPr>
        <p:spPr bwMode="auto">
          <a:xfrm>
            <a:off x="7034213" y="32972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7" name="TextBox 206">
            <a:extLst>
              <a:ext uri="{FF2B5EF4-FFF2-40B4-BE49-F238E27FC236}">
                <a16:creationId xmlns:a16="http://schemas.microsoft.com/office/drawing/2014/main" id="{970A9DE1-770D-23F0-C6C6-2C5F79A0B2EF}"/>
              </a:ext>
            </a:extLst>
          </p:cNvPr>
          <p:cNvSpPr txBox="1">
            <a:spLocks noChangeArrowheads="1"/>
          </p:cNvSpPr>
          <p:nvPr/>
        </p:nvSpPr>
        <p:spPr bwMode="auto">
          <a:xfrm>
            <a:off x="7034213" y="35258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8" name="TextBox 207">
            <a:extLst>
              <a:ext uri="{FF2B5EF4-FFF2-40B4-BE49-F238E27FC236}">
                <a16:creationId xmlns:a16="http://schemas.microsoft.com/office/drawing/2014/main" id="{EF514E72-CAEE-6355-6AC3-3B421789168A}"/>
              </a:ext>
            </a:extLst>
          </p:cNvPr>
          <p:cNvSpPr txBox="1">
            <a:spLocks noChangeArrowheads="1"/>
          </p:cNvSpPr>
          <p:nvPr/>
        </p:nvSpPr>
        <p:spPr bwMode="auto">
          <a:xfrm>
            <a:off x="7034213" y="37544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8999" name="TextBox 208">
            <a:extLst>
              <a:ext uri="{FF2B5EF4-FFF2-40B4-BE49-F238E27FC236}">
                <a16:creationId xmlns:a16="http://schemas.microsoft.com/office/drawing/2014/main" id="{5EB85D40-8036-1FF5-3CE2-40F0E7E3A9A4}"/>
              </a:ext>
            </a:extLst>
          </p:cNvPr>
          <p:cNvSpPr txBox="1">
            <a:spLocks noChangeArrowheads="1"/>
          </p:cNvSpPr>
          <p:nvPr/>
        </p:nvSpPr>
        <p:spPr bwMode="auto">
          <a:xfrm>
            <a:off x="7262813" y="28654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0" name="TextBox 209">
            <a:extLst>
              <a:ext uri="{FF2B5EF4-FFF2-40B4-BE49-F238E27FC236}">
                <a16:creationId xmlns:a16="http://schemas.microsoft.com/office/drawing/2014/main" id="{39C7FD30-A2AA-CA81-6740-D3A2B7A0AD11}"/>
              </a:ext>
            </a:extLst>
          </p:cNvPr>
          <p:cNvSpPr txBox="1">
            <a:spLocks noChangeArrowheads="1"/>
          </p:cNvSpPr>
          <p:nvPr/>
        </p:nvSpPr>
        <p:spPr bwMode="auto">
          <a:xfrm>
            <a:off x="7262813" y="32972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1" name="TextBox 210">
            <a:extLst>
              <a:ext uri="{FF2B5EF4-FFF2-40B4-BE49-F238E27FC236}">
                <a16:creationId xmlns:a16="http://schemas.microsoft.com/office/drawing/2014/main" id="{ADDED64F-CF15-F4B6-FCF9-2B441F1FB9DB}"/>
              </a:ext>
            </a:extLst>
          </p:cNvPr>
          <p:cNvSpPr txBox="1">
            <a:spLocks noChangeArrowheads="1"/>
          </p:cNvSpPr>
          <p:nvPr/>
        </p:nvSpPr>
        <p:spPr bwMode="auto">
          <a:xfrm>
            <a:off x="7262813" y="35258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2" name="TextBox 211">
            <a:extLst>
              <a:ext uri="{FF2B5EF4-FFF2-40B4-BE49-F238E27FC236}">
                <a16:creationId xmlns:a16="http://schemas.microsoft.com/office/drawing/2014/main" id="{876408F9-AD78-A960-BF00-7343C7522A59}"/>
              </a:ext>
            </a:extLst>
          </p:cNvPr>
          <p:cNvSpPr txBox="1">
            <a:spLocks noChangeArrowheads="1"/>
          </p:cNvSpPr>
          <p:nvPr/>
        </p:nvSpPr>
        <p:spPr bwMode="auto">
          <a:xfrm>
            <a:off x="7262813" y="37544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3" name="TextBox 212">
            <a:extLst>
              <a:ext uri="{FF2B5EF4-FFF2-40B4-BE49-F238E27FC236}">
                <a16:creationId xmlns:a16="http://schemas.microsoft.com/office/drawing/2014/main" id="{380A9254-B640-7BD9-0C38-2DC01091C40D}"/>
              </a:ext>
            </a:extLst>
          </p:cNvPr>
          <p:cNvSpPr txBox="1">
            <a:spLocks noChangeArrowheads="1"/>
          </p:cNvSpPr>
          <p:nvPr/>
        </p:nvSpPr>
        <p:spPr bwMode="auto">
          <a:xfrm>
            <a:off x="7537450" y="279241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4" name="TextBox 213">
            <a:extLst>
              <a:ext uri="{FF2B5EF4-FFF2-40B4-BE49-F238E27FC236}">
                <a16:creationId xmlns:a16="http://schemas.microsoft.com/office/drawing/2014/main" id="{B79EA670-2CCF-C3AA-6EB9-2BADDAA11C51}"/>
              </a:ext>
            </a:extLst>
          </p:cNvPr>
          <p:cNvSpPr txBox="1">
            <a:spLocks noChangeArrowheads="1"/>
          </p:cNvSpPr>
          <p:nvPr/>
        </p:nvSpPr>
        <p:spPr bwMode="auto">
          <a:xfrm>
            <a:off x="7643813" y="3021013"/>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5" name="TextBox 214">
            <a:extLst>
              <a:ext uri="{FF2B5EF4-FFF2-40B4-BE49-F238E27FC236}">
                <a16:creationId xmlns:a16="http://schemas.microsoft.com/office/drawing/2014/main" id="{1EE9478B-EB41-51A6-DB90-64D36DE3A31B}"/>
              </a:ext>
            </a:extLst>
          </p:cNvPr>
          <p:cNvSpPr txBox="1">
            <a:spLocks noChangeArrowheads="1"/>
          </p:cNvSpPr>
          <p:nvPr/>
        </p:nvSpPr>
        <p:spPr bwMode="auto">
          <a:xfrm>
            <a:off x="7537450" y="324961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6" name="TextBox 215">
            <a:extLst>
              <a:ext uri="{FF2B5EF4-FFF2-40B4-BE49-F238E27FC236}">
                <a16:creationId xmlns:a16="http://schemas.microsoft.com/office/drawing/2014/main" id="{7D5FB540-65CB-BE1D-EF97-9432BC6BB4D7}"/>
              </a:ext>
            </a:extLst>
          </p:cNvPr>
          <p:cNvSpPr txBox="1">
            <a:spLocks noChangeArrowheads="1"/>
          </p:cNvSpPr>
          <p:nvPr/>
        </p:nvSpPr>
        <p:spPr bwMode="auto">
          <a:xfrm>
            <a:off x="7720013" y="3478213"/>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7" name="TextBox 216">
            <a:extLst>
              <a:ext uri="{FF2B5EF4-FFF2-40B4-BE49-F238E27FC236}">
                <a16:creationId xmlns:a16="http://schemas.microsoft.com/office/drawing/2014/main" id="{0726BD6F-CD48-A3BC-526B-D897EB7C0618}"/>
              </a:ext>
            </a:extLst>
          </p:cNvPr>
          <p:cNvSpPr txBox="1">
            <a:spLocks noChangeArrowheads="1"/>
          </p:cNvSpPr>
          <p:nvPr/>
        </p:nvSpPr>
        <p:spPr bwMode="auto">
          <a:xfrm>
            <a:off x="3451225" y="3810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08" name="TextBox 217">
            <a:extLst>
              <a:ext uri="{FF2B5EF4-FFF2-40B4-BE49-F238E27FC236}">
                <a16:creationId xmlns:a16="http://schemas.microsoft.com/office/drawing/2014/main" id="{17C9584F-3913-A162-52C9-BE0485FA4129}"/>
              </a:ext>
            </a:extLst>
          </p:cNvPr>
          <p:cNvSpPr txBox="1">
            <a:spLocks noChangeArrowheads="1"/>
          </p:cNvSpPr>
          <p:nvPr/>
        </p:nvSpPr>
        <p:spPr bwMode="auto">
          <a:xfrm>
            <a:off x="7694613" y="3779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09" name="TextBox 218">
            <a:extLst>
              <a:ext uri="{FF2B5EF4-FFF2-40B4-BE49-F238E27FC236}">
                <a16:creationId xmlns:a16="http://schemas.microsoft.com/office/drawing/2014/main" id="{F90BFEA2-364B-0570-E740-158BD2949ADC}"/>
              </a:ext>
            </a:extLst>
          </p:cNvPr>
          <p:cNvSpPr txBox="1">
            <a:spLocks noChangeArrowheads="1"/>
          </p:cNvSpPr>
          <p:nvPr/>
        </p:nvSpPr>
        <p:spPr bwMode="auto">
          <a:xfrm>
            <a:off x="3359150" y="4038600"/>
            <a:ext cx="3397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0" name="TextBox 219">
            <a:extLst>
              <a:ext uri="{FF2B5EF4-FFF2-40B4-BE49-F238E27FC236}">
                <a16:creationId xmlns:a16="http://schemas.microsoft.com/office/drawing/2014/main" id="{7B9167C9-0A66-3F6D-3B9C-3E7CED97DE68}"/>
              </a:ext>
            </a:extLst>
          </p:cNvPr>
          <p:cNvSpPr txBox="1">
            <a:spLocks noChangeArrowheads="1"/>
          </p:cNvSpPr>
          <p:nvPr/>
        </p:nvSpPr>
        <p:spPr bwMode="auto">
          <a:xfrm>
            <a:off x="3451225" y="42672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1" name="TextBox 220">
            <a:extLst>
              <a:ext uri="{FF2B5EF4-FFF2-40B4-BE49-F238E27FC236}">
                <a16:creationId xmlns:a16="http://schemas.microsoft.com/office/drawing/2014/main" id="{07DAED47-5817-CEEB-2E74-0FE1B53A198D}"/>
              </a:ext>
            </a:extLst>
          </p:cNvPr>
          <p:cNvSpPr txBox="1">
            <a:spLocks noChangeArrowheads="1"/>
          </p:cNvSpPr>
          <p:nvPr/>
        </p:nvSpPr>
        <p:spPr bwMode="auto">
          <a:xfrm>
            <a:off x="3451225" y="44958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2" name="TextBox 221">
            <a:extLst>
              <a:ext uri="{FF2B5EF4-FFF2-40B4-BE49-F238E27FC236}">
                <a16:creationId xmlns:a16="http://schemas.microsoft.com/office/drawing/2014/main" id="{945CC79A-8163-386F-C695-735925A1E70C}"/>
              </a:ext>
            </a:extLst>
          </p:cNvPr>
          <p:cNvSpPr txBox="1">
            <a:spLocks noChangeArrowheads="1"/>
          </p:cNvSpPr>
          <p:nvPr/>
        </p:nvSpPr>
        <p:spPr bwMode="auto">
          <a:xfrm>
            <a:off x="3646488" y="38100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3" name="TextBox 222">
            <a:extLst>
              <a:ext uri="{FF2B5EF4-FFF2-40B4-BE49-F238E27FC236}">
                <a16:creationId xmlns:a16="http://schemas.microsoft.com/office/drawing/2014/main" id="{E3C6A31B-EF58-F22B-AE70-522E048C8A3D}"/>
              </a:ext>
            </a:extLst>
          </p:cNvPr>
          <p:cNvSpPr txBox="1">
            <a:spLocks noChangeArrowheads="1"/>
          </p:cNvSpPr>
          <p:nvPr/>
        </p:nvSpPr>
        <p:spPr bwMode="auto">
          <a:xfrm>
            <a:off x="3646488" y="40386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4" name="TextBox 223">
            <a:extLst>
              <a:ext uri="{FF2B5EF4-FFF2-40B4-BE49-F238E27FC236}">
                <a16:creationId xmlns:a16="http://schemas.microsoft.com/office/drawing/2014/main" id="{7305C5AA-AD99-04CE-6607-045B10F2BD11}"/>
              </a:ext>
            </a:extLst>
          </p:cNvPr>
          <p:cNvSpPr txBox="1">
            <a:spLocks noChangeArrowheads="1"/>
          </p:cNvSpPr>
          <p:nvPr/>
        </p:nvSpPr>
        <p:spPr bwMode="auto">
          <a:xfrm>
            <a:off x="3859213" y="42672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5" name="TextBox 224">
            <a:extLst>
              <a:ext uri="{FF2B5EF4-FFF2-40B4-BE49-F238E27FC236}">
                <a16:creationId xmlns:a16="http://schemas.microsoft.com/office/drawing/2014/main" id="{8820CB63-A1AA-0BD1-A0D2-9B3961157CDA}"/>
              </a:ext>
            </a:extLst>
          </p:cNvPr>
          <p:cNvSpPr txBox="1">
            <a:spLocks noChangeArrowheads="1"/>
          </p:cNvSpPr>
          <p:nvPr/>
        </p:nvSpPr>
        <p:spPr bwMode="auto">
          <a:xfrm>
            <a:off x="3646488" y="44958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6" name="TextBox 225">
            <a:extLst>
              <a:ext uri="{FF2B5EF4-FFF2-40B4-BE49-F238E27FC236}">
                <a16:creationId xmlns:a16="http://schemas.microsoft.com/office/drawing/2014/main" id="{70C5B5DF-AE95-AC44-E207-4D647C82483B}"/>
              </a:ext>
            </a:extLst>
          </p:cNvPr>
          <p:cNvSpPr txBox="1">
            <a:spLocks noChangeArrowheads="1"/>
          </p:cNvSpPr>
          <p:nvPr/>
        </p:nvSpPr>
        <p:spPr bwMode="auto">
          <a:xfrm>
            <a:off x="3832225" y="3810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7" name="TextBox 226">
            <a:extLst>
              <a:ext uri="{FF2B5EF4-FFF2-40B4-BE49-F238E27FC236}">
                <a16:creationId xmlns:a16="http://schemas.microsoft.com/office/drawing/2014/main" id="{B5CB2F47-2F12-6D6A-65EA-F17EF8CFBAE1}"/>
              </a:ext>
            </a:extLst>
          </p:cNvPr>
          <p:cNvSpPr txBox="1">
            <a:spLocks noChangeArrowheads="1"/>
          </p:cNvSpPr>
          <p:nvPr/>
        </p:nvSpPr>
        <p:spPr bwMode="auto">
          <a:xfrm>
            <a:off x="3935413" y="40386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8" name="TextBox 227">
            <a:extLst>
              <a:ext uri="{FF2B5EF4-FFF2-40B4-BE49-F238E27FC236}">
                <a16:creationId xmlns:a16="http://schemas.microsoft.com/office/drawing/2014/main" id="{5C33B564-49E2-952E-C16E-EC2625E9FFF8}"/>
              </a:ext>
            </a:extLst>
          </p:cNvPr>
          <p:cNvSpPr txBox="1">
            <a:spLocks noChangeArrowheads="1"/>
          </p:cNvSpPr>
          <p:nvPr/>
        </p:nvSpPr>
        <p:spPr bwMode="auto">
          <a:xfrm>
            <a:off x="2833688" y="35242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19" name="TextBox 228">
            <a:extLst>
              <a:ext uri="{FF2B5EF4-FFF2-40B4-BE49-F238E27FC236}">
                <a16:creationId xmlns:a16="http://schemas.microsoft.com/office/drawing/2014/main" id="{A420C19C-87D6-91F1-8BFD-36B876FD1CCD}"/>
              </a:ext>
            </a:extLst>
          </p:cNvPr>
          <p:cNvSpPr txBox="1">
            <a:spLocks noChangeArrowheads="1"/>
          </p:cNvSpPr>
          <p:nvPr/>
        </p:nvSpPr>
        <p:spPr bwMode="auto">
          <a:xfrm>
            <a:off x="3321050" y="4635500"/>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20" name="TextBox 229">
            <a:extLst>
              <a:ext uri="{FF2B5EF4-FFF2-40B4-BE49-F238E27FC236}">
                <a16:creationId xmlns:a16="http://schemas.microsoft.com/office/drawing/2014/main" id="{B71165A0-9B7B-7AD1-82D7-841F2D869A72}"/>
              </a:ext>
            </a:extLst>
          </p:cNvPr>
          <p:cNvSpPr txBox="1">
            <a:spLocks noChangeArrowheads="1"/>
          </p:cNvSpPr>
          <p:nvPr/>
        </p:nvSpPr>
        <p:spPr bwMode="auto">
          <a:xfrm>
            <a:off x="3554413" y="46418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21" name="TextBox 230">
            <a:extLst>
              <a:ext uri="{FF2B5EF4-FFF2-40B4-BE49-F238E27FC236}">
                <a16:creationId xmlns:a16="http://schemas.microsoft.com/office/drawing/2014/main" id="{AD66F349-2EC5-E5C4-35D6-F01FA15DC5B1}"/>
              </a:ext>
            </a:extLst>
          </p:cNvPr>
          <p:cNvSpPr txBox="1">
            <a:spLocks noChangeArrowheads="1"/>
          </p:cNvSpPr>
          <p:nvPr/>
        </p:nvSpPr>
        <p:spPr bwMode="auto">
          <a:xfrm>
            <a:off x="3554413" y="48704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22" name="TextBox 231">
            <a:extLst>
              <a:ext uri="{FF2B5EF4-FFF2-40B4-BE49-F238E27FC236}">
                <a16:creationId xmlns:a16="http://schemas.microsoft.com/office/drawing/2014/main" id="{135E7B13-2B3C-99AB-8A0D-CE7715A5642B}"/>
              </a:ext>
            </a:extLst>
          </p:cNvPr>
          <p:cNvSpPr txBox="1">
            <a:spLocks noChangeArrowheads="1"/>
          </p:cNvSpPr>
          <p:nvPr/>
        </p:nvSpPr>
        <p:spPr bwMode="auto">
          <a:xfrm>
            <a:off x="4011613" y="47704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23" name="TextBox 232">
            <a:extLst>
              <a:ext uri="{FF2B5EF4-FFF2-40B4-BE49-F238E27FC236}">
                <a16:creationId xmlns:a16="http://schemas.microsoft.com/office/drawing/2014/main" id="{5EE9D2FB-5AAE-77E1-A3A1-C4BE5E4EDD81}"/>
              </a:ext>
            </a:extLst>
          </p:cNvPr>
          <p:cNvSpPr txBox="1">
            <a:spLocks noChangeArrowheads="1"/>
          </p:cNvSpPr>
          <p:nvPr/>
        </p:nvSpPr>
        <p:spPr bwMode="auto">
          <a:xfrm>
            <a:off x="25971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24" name="TextBox 233">
            <a:extLst>
              <a:ext uri="{FF2B5EF4-FFF2-40B4-BE49-F238E27FC236}">
                <a16:creationId xmlns:a16="http://schemas.microsoft.com/office/drawing/2014/main" id="{2D3D25B8-7DDC-5C3E-3622-73E072BF46E3}"/>
              </a:ext>
            </a:extLst>
          </p:cNvPr>
          <p:cNvSpPr txBox="1">
            <a:spLocks noChangeArrowheads="1"/>
          </p:cNvSpPr>
          <p:nvPr/>
        </p:nvSpPr>
        <p:spPr bwMode="auto">
          <a:xfrm>
            <a:off x="7694613" y="411638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25" name="TextBox 234">
            <a:extLst>
              <a:ext uri="{FF2B5EF4-FFF2-40B4-BE49-F238E27FC236}">
                <a16:creationId xmlns:a16="http://schemas.microsoft.com/office/drawing/2014/main" id="{165B31E0-840C-370B-3426-556B67066F59}"/>
              </a:ext>
            </a:extLst>
          </p:cNvPr>
          <p:cNvSpPr txBox="1">
            <a:spLocks noChangeArrowheads="1"/>
          </p:cNvSpPr>
          <p:nvPr/>
        </p:nvSpPr>
        <p:spPr bwMode="auto">
          <a:xfrm>
            <a:off x="7872413" y="434498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26" name="TextBox 235">
            <a:extLst>
              <a:ext uri="{FF2B5EF4-FFF2-40B4-BE49-F238E27FC236}">
                <a16:creationId xmlns:a16="http://schemas.microsoft.com/office/drawing/2014/main" id="{544E9DD8-94B5-257C-A76F-D1F2E74F7FD5}"/>
              </a:ext>
            </a:extLst>
          </p:cNvPr>
          <p:cNvSpPr txBox="1">
            <a:spLocks noChangeArrowheads="1"/>
          </p:cNvSpPr>
          <p:nvPr/>
        </p:nvSpPr>
        <p:spPr bwMode="auto">
          <a:xfrm>
            <a:off x="7694613" y="457358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27" name="TextBox 236">
            <a:extLst>
              <a:ext uri="{FF2B5EF4-FFF2-40B4-BE49-F238E27FC236}">
                <a16:creationId xmlns:a16="http://schemas.microsoft.com/office/drawing/2014/main" id="{158AF1C9-8EB1-EAF9-F5E1-15840685375B}"/>
              </a:ext>
            </a:extLst>
          </p:cNvPr>
          <p:cNvSpPr txBox="1">
            <a:spLocks noChangeArrowheads="1"/>
          </p:cNvSpPr>
          <p:nvPr/>
        </p:nvSpPr>
        <p:spPr bwMode="auto">
          <a:xfrm>
            <a:off x="6711950" y="4084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28" name="TextBox 237">
            <a:extLst>
              <a:ext uri="{FF2B5EF4-FFF2-40B4-BE49-F238E27FC236}">
                <a16:creationId xmlns:a16="http://schemas.microsoft.com/office/drawing/2014/main" id="{3B75C6E8-D5C6-8E24-3883-4C12DE7F9391}"/>
              </a:ext>
            </a:extLst>
          </p:cNvPr>
          <p:cNvSpPr txBox="1">
            <a:spLocks noChangeArrowheads="1"/>
          </p:cNvSpPr>
          <p:nvPr/>
        </p:nvSpPr>
        <p:spPr bwMode="auto">
          <a:xfrm>
            <a:off x="6899275" y="4313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29" name="TextBox 238">
            <a:extLst>
              <a:ext uri="{FF2B5EF4-FFF2-40B4-BE49-F238E27FC236}">
                <a16:creationId xmlns:a16="http://schemas.microsoft.com/office/drawing/2014/main" id="{542732FD-6673-2E41-F0D0-77EE773FD2BE}"/>
              </a:ext>
            </a:extLst>
          </p:cNvPr>
          <p:cNvSpPr txBox="1">
            <a:spLocks noChangeArrowheads="1"/>
          </p:cNvSpPr>
          <p:nvPr/>
        </p:nvSpPr>
        <p:spPr bwMode="auto">
          <a:xfrm>
            <a:off x="6711950" y="4541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0" name="TextBox 239">
            <a:extLst>
              <a:ext uri="{FF2B5EF4-FFF2-40B4-BE49-F238E27FC236}">
                <a16:creationId xmlns:a16="http://schemas.microsoft.com/office/drawing/2014/main" id="{805C9701-61E9-00F6-0C6D-4DC78DF0681C}"/>
              </a:ext>
            </a:extLst>
          </p:cNvPr>
          <p:cNvSpPr txBox="1">
            <a:spLocks noChangeArrowheads="1"/>
          </p:cNvSpPr>
          <p:nvPr/>
        </p:nvSpPr>
        <p:spPr bwMode="auto">
          <a:xfrm>
            <a:off x="6899275" y="47704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1" name="TextBox 240">
            <a:extLst>
              <a:ext uri="{FF2B5EF4-FFF2-40B4-BE49-F238E27FC236}">
                <a16:creationId xmlns:a16="http://schemas.microsoft.com/office/drawing/2014/main" id="{A799C425-9DC7-72B5-DD03-EA2B6316661B}"/>
              </a:ext>
            </a:extLst>
          </p:cNvPr>
          <p:cNvSpPr txBox="1">
            <a:spLocks noChangeArrowheads="1"/>
          </p:cNvSpPr>
          <p:nvPr/>
        </p:nvSpPr>
        <p:spPr bwMode="auto">
          <a:xfrm>
            <a:off x="7127875" y="4084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2" name="TextBox 241">
            <a:extLst>
              <a:ext uri="{FF2B5EF4-FFF2-40B4-BE49-F238E27FC236}">
                <a16:creationId xmlns:a16="http://schemas.microsoft.com/office/drawing/2014/main" id="{BBF28FD7-53E2-BBD7-E422-BC046C2D8A09}"/>
              </a:ext>
            </a:extLst>
          </p:cNvPr>
          <p:cNvSpPr txBox="1">
            <a:spLocks noChangeArrowheads="1"/>
          </p:cNvSpPr>
          <p:nvPr/>
        </p:nvSpPr>
        <p:spPr bwMode="auto">
          <a:xfrm>
            <a:off x="7127875" y="4313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3" name="TextBox 242">
            <a:extLst>
              <a:ext uri="{FF2B5EF4-FFF2-40B4-BE49-F238E27FC236}">
                <a16:creationId xmlns:a16="http://schemas.microsoft.com/office/drawing/2014/main" id="{03610C4B-8A3D-E936-E720-3CE689A86E1C}"/>
              </a:ext>
            </a:extLst>
          </p:cNvPr>
          <p:cNvSpPr txBox="1">
            <a:spLocks noChangeArrowheads="1"/>
          </p:cNvSpPr>
          <p:nvPr/>
        </p:nvSpPr>
        <p:spPr bwMode="auto">
          <a:xfrm>
            <a:off x="7127875" y="4541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4" name="TextBox 243">
            <a:extLst>
              <a:ext uri="{FF2B5EF4-FFF2-40B4-BE49-F238E27FC236}">
                <a16:creationId xmlns:a16="http://schemas.microsoft.com/office/drawing/2014/main" id="{199B5670-E8ED-5967-E096-1D715B23F34D}"/>
              </a:ext>
            </a:extLst>
          </p:cNvPr>
          <p:cNvSpPr txBox="1">
            <a:spLocks noChangeArrowheads="1"/>
          </p:cNvSpPr>
          <p:nvPr/>
        </p:nvSpPr>
        <p:spPr bwMode="auto">
          <a:xfrm>
            <a:off x="6407150" y="47704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5" name="TextBox 244">
            <a:extLst>
              <a:ext uri="{FF2B5EF4-FFF2-40B4-BE49-F238E27FC236}">
                <a16:creationId xmlns:a16="http://schemas.microsoft.com/office/drawing/2014/main" id="{3624BD84-2FFA-4B62-F6E1-6BD0BF6E5BBE}"/>
              </a:ext>
            </a:extLst>
          </p:cNvPr>
          <p:cNvSpPr txBox="1">
            <a:spLocks noChangeArrowheads="1"/>
          </p:cNvSpPr>
          <p:nvPr/>
        </p:nvSpPr>
        <p:spPr bwMode="auto">
          <a:xfrm>
            <a:off x="7356475" y="4084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6" name="TextBox 245">
            <a:extLst>
              <a:ext uri="{FF2B5EF4-FFF2-40B4-BE49-F238E27FC236}">
                <a16:creationId xmlns:a16="http://schemas.microsoft.com/office/drawing/2014/main" id="{3110C38D-6467-99E1-6DDD-ED9B29D099EA}"/>
              </a:ext>
            </a:extLst>
          </p:cNvPr>
          <p:cNvSpPr txBox="1">
            <a:spLocks noChangeArrowheads="1"/>
          </p:cNvSpPr>
          <p:nvPr/>
        </p:nvSpPr>
        <p:spPr bwMode="auto">
          <a:xfrm>
            <a:off x="7356475" y="4313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7" name="TextBox 246">
            <a:extLst>
              <a:ext uri="{FF2B5EF4-FFF2-40B4-BE49-F238E27FC236}">
                <a16:creationId xmlns:a16="http://schemas.microsoft.com/office/drawing/2014/main" id="{223E0E62-A7B7-CC7E-B46A-07A7CF9F0E8A}"/>
              </a:ext>
            </a:extLst>
          </p:cNvPr>
          <p:cNvSpPr txBox="1">
            <a:spLocks noChangeArrowheads="1"/>
          </p:cNvSpPr>
          <p:nvPr/>
        </p:nvSpPr>
        <p:spPr bwMode="auto">
          <a:xfrm>
            <a:off x="6178550" y="4541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8" name="TextBox 247">
            <a:extLst>
              <a:ext uri="{FF2B5EF4-FFF2-40B4-BE49-F238E27FC236}">
                <a16:creationId xmlns:a16="http://schemas.microsoft.com/office/drawing/2014/main" id="{E25D2E08-B257-1589-9272-08A901CA06BE}"/>
              </a:ext>
            </a:extLst>
          </p:cNvPr>
          <p:cNvSpPr txBox="1">
            <a:spLocks noChangeArrowheads="1"/>
          </p:cNvSpPr>
          <p:nvPr/>
        </p:nvSpPr>
        <p:spPr bwMode="auto">
          <a:xfrm>
            <a:off x="7356475" y="47704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39" name="TextBox 248">
            <a:extLst>
              <a:ext uri="{FF2B5EF4-FFF2-40B4-BE49-F238E27FC236}">
                <a16:creationId xmlns:a16="http://schemas.microsoft.com/office/drawing/2014/main" id="{0D2A84A3-BDDA-7826-A562-3C286F79A696}"/>
              </a:ext>
            </a:extLst>
          </p:cNvPr>
          <p:cNvSpPr txBox="1">
            <a:spLocks noChangeArrowheads="1"/>
          </p:cNvSpPr>
          <p:nvPr/>
        </p:nvSpPr>
        <p:spPr bwMode="auto">
          <a:xfrm>
            <a:off x="3328988" y="28114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0" name="TextBox 249">
            <a:extLst>
              <a:ext uri="{FF2B5EF4-FFF2-40B4-BE49-F238E27FC236}">
                <a16:creationId xmlns:a16="http://schemas.microsoft.com/office/drawing/2014/main" id="{30DDCB2B-D6D7-9366-EB8B-9C6794BCFC01}"/>
              </a:ext>
            </a:extLst>
          </p:cNvPr>
          <p:cNvSpPr txBox="1">
            <a:spLocks noChangeArrowheads="1"/>
          </p:cNvSpPr>
          <p:nvPr/>
        </p:nvSpPr>
        <p:spPr bwMode="auto">
          <a:xfrm>
            <a:off x="3130550" y="30400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1" name="TextBox 250">
            <a:extLst>
              <a:ext uri="{FF2B5EF4-FFF2-40B4-BE49-F238E27FC236}">
                <a16:creationId xmlns:a16="http://schemas.microsoft.com/office/drawing/2014/main" id="{2DD4A378-4661-6980-B0B2-36910CEC22B4}"/>
              </a:ext>
            </a:extLst>
          </p:cNvPr>
          <p:cNvSpPr txBox="1">
            <a:spLocks noChangeArrowheads="1"/>
          </p:cNvSpPr>
          <p:nvPr/>
        </p:nvSpPr>
        <p:spPr bwMode="auto">
          <a:xfrm>
            <a:off x="3328988" y="32686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2" name="TextBox 251">
            <a:extLst>
              <a:ext uri="{FF2B5EF4-FFF2-40B4-BE49-F238E27FC236}">
                <a16:creationId xmlns:a16="http://schemas.microsoft.com/office/drawing/2014/main" id="{93ECE86D-8580-389D-82CB-CBA2360917CF}"/>
              </a:ext>
            </a:extLst>
          </p:cNvPr>
          <p:cNvSpPr txBox="1">
            <a:spLocks noChangeArrowheads="1"/>
          </p:cNvSpPr>
          <p:nvPr/>
        </p:nvSpPr>
        <p:spPr bwMode="auto">
          <a:xfrm>
            <a:off x="3130550" y="34972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3" name="TextBox 252">
            <a:extLst>
              <a:ext uri="{FF2B5EF4-FFF2-40B4-BE49-F238E27FC236}">
                <a16:creationId xmlns:a16="http://schemas.microsoft.com/office/drawing/2014/main" id="{75D69016-23B4-7AF5-8B8A-E003C5E5DDA8}"/>
              </a:ext>
            </a:extLst>
          </p:cNvPr>
          <p:cNvSpPr txBox="1">
            <a:spLocks noChangeArrowheads="1"/>
          </p:cNvSpPr>
          <p:nvPr/>
        </p:nvSpPr>
        <p:spPr bwMode="auto">
          <a:xfrm>
            <a:off x="3522663" y="28114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4" name="TextBox 253">
            <a:extLst>
              <a:ext uri="{FF2B5EF4-FFF2-40B4-BE49-F238E27FC236}">
                <a16:creationId xmlns:a16="http://schemas.microsoft.com/office/drawing/2014/main" id="{2953F2E3-971E-B8F4-94EC-0AC45DE3CD5A}"/>
              </a:ext>
            </a:extLst>
          </p:cNvPr>
          <p:cNvSpPr txBox="1">
            <a:spLocks noChangeArrowheads="1"/>
          </p:cNvSpPr>
          <p:nvPr/>
        </p:nvSpPr>
        <p:spPr bwMode="auto">
          <a:xfrm>
            <a:off x="3522663" y="30400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5" name="TextBox 254">
            <a:extLst>
              <a:ext uri="{FF2B5EF4-FFF2-40B4-BE49-F238E27FC236}">
                <a16:creationId xmlns:a16="http://schemas.microsoft.com/office/drawing/2014/main" id="{AA8DEFB7-BD96-8533-A321-DBEF3BEEE1F4}"/>
              </a:ext>
            </a:extLst>
          </p:cNvPr>
          <p:cNvSpPr txBox="1">
            <a:spLocks noChangeArrowheads="1"/>
          </p:cNvSpPr>
          <p:nvPr/>
        </p:nvSpPr>
        <p:spPr bwMode="auto">
          <a:xfrm>
            <a:off x="3522663" y="32686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6" name="TextBox 255">
            <a:extLst>
              <a:ext uri="{FF2B5EF4-FFF2-40B4-BE49-F238E27FC236}">
                <a16:creationId xmlns:a16="http://schemas.microsoft.com/office/drawing/2014/main" id="{EA3997B4-05D6-B9C6-245A-081AA213494C}"/>
              </a:ext>
            </a:extLst>
          </p:cNvPr>
          <p:cNvSpPr txBox="1">
            <a:spLocks noChangeArrowheads="1"/>
          </p:cNvSpPr>
          <p:nvPr/>
        </p:nvSpPr>
        <p:spPr bwMode="auto">
          <a:xfrm>
            <a:off x="3522663" y="34972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7" name="TextBox 256">
            <a:extLst>
              <a:ext uri="{FF2B5EF4-FFF2-40B4-BE49-F238E27FC236}">
                <a16:creationId xmlns:a16="http://schemas.microsoft.com/office/drawing/2014/main" id="{D9AA2079-DC98-09F7-2B59-4735CA44637D}"/>
              </a:ext>
            </a:extLst>
          </p:cNvPr>
          <p:cNvSpPr txBox="1">
            <a:spLocks noChangeArrowheads="1"/>
          </p:cNvSpPr>
          <p:nvPr/>
        </p:nvSpPr>
        <p:spPr bwMode="auto">
          <a:xfrm>
            <a:off x="3709988" y="2636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8" name="TextBox 257">
            <a:extLst>
              <a:ext uri="{FF2B5EF4-FFF2-40B4-BE49-F238E27FC236}">
                <a16:creationId xmlns:a16="http://schemas.microsoft.com/office/drawing/2014/main" id="{218F4CEE-B17B-FAFC-2A1F-FF403DF86CDB}"/>
              </a:ext>
            </a:extLst>
          </p:cNvPr>
          <p:cNvSpPr txBox="1">
            <a:spLocks noChangeArrowheads="1"/>
          </p:cNvSpPr>
          <p:nvPr/>
        </p:nvSpPr>
        <p:spPr bwMode="auto">
          <a:xfrm>
            <a:off x="3935413" y="2941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49" name="TextBox 258">
            <a:extLst>
              <a:ext uri="{FF2B5EF4-FFF2-40B4-BE49-F238E27FC236}">
                <a16:creationId xmlns:a16="http://schemas.microsoft.com/office/drawing/2014/main" id="{FA361D32-323B-7E43-5DF4-D33953D4B7F3}"/>
              </a:ext>
            </a:extLst>
          </p:cNvPr>
          <p:cNvSpPr txBox="1">
            <a:spLocks noChangeArrowheads="1"/>
          </p:cNvSpPr>
          <p:nvPr/>
        </p:nvSpPr>
        <p:spPr bwMode="auto">
          <a:xfrm>
            <a:off x="3435350" y="3125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0" name="TextBox 259">
            <a:extLst>
              <a:ext uri="{FF2B5EF4-FFF2-40B4-BE49-F238E27FC236}">
                <a16:creationId xmlns:a16="http://schemas.microsoft.com/office/drawing/2014/main" id="{C91DBFED-FF00-773B-1388-4CEA948EB712}"/>
              </a:ext>
            </a:extLst>
          </p:cNvPr>
          <p:cNvSpPr txBox="1">
            <a:spLocks noChangeArrowheads="1"/>
          </p:cNvSpPr>
          <p:nvPr/>
        </p:nvSpPr>
        <p:spPr bwMode="auto">
          <a:xfrm>
            <a:off x="4164013" y="34972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1" name="TextBox 260">
            <a:extLst>
              <a:ext uri="{FF2B5EF4-FFF2-40B4-BE49-F238E27FC236}">
                <a16:creationId xmlns:a16="http://schemas.microsoft.com/office/drawing/2014/main" id="{DDECEC2D-B3B5-9BEF-E465-31F54E091597}"/>
              </a:ext>
            </a:extLst>
          </p:cNvPr>
          <p:cNvSpPr txBox="1">
            <a:spLocks noChangeArrowheads="1"/>
          </p:cNvSpPr>
          <p:nvPr/>
        </p:nvSpPr>
        <p:spPr bwMode="auto">
          <a:xfrm>
            <a:off x="3216275" y="2671763"/>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2" name="TextBox 261">
            <a:extLst>
              <a:ext uri="{FF2B5EF4-FFF2-40B4-BE49-F238E27FC236}">
                <a16:creationId xmlns:a16="http://schemas.microsoft.com/office/drawing/2014/main" id="{78F11AB7-A436-EAA2-F079-548BE0081306}"/>
              </a:ext>
            </a:extLst>
          </p:cNvPr>
          <p:cNvSpPr txBox="1">
            <a:spLocks noChangeArrowheads="1"/>
          </p:cNvSpPr>
          <p:nvPr/>
        </p:nvSpPr>
        <p:spPr bwMode="auto">
          <a:xfrm>
            <a:off x="2763838" y="2900363"/>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3" name="TextBox 262">
            <a:extLst>
              <a:ext uri="{FF2B5EF4-FFF2-40B4-BE49-F238E27FC236}">
                <a16:creationId xmlns:a16="http://schemas.microsoft.com/office/drawing/2014/main" id="{DC2CB007-0789-6213-31AF-7723C790917D}"/>
              </a:ext>
            </a:extLst>
          </p:cNvPr>
          <p:cNvSpPr txBox="1">
            <a:spLocks noChangeArrowheads="1"/>
          </p:cNvSpPr>
          <p:nvPr/>
        </p:nvSpPr>
        <p:spPr bwMode="auto">
          <a:xfrm>
            <a:off x="3903663" y="32686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4" name="TextBox 263">
            <a:extLst>
              <a:ext uri="{FF2B5EF4-FFF2-40B4-BE49-F238E27FC236}">
                <a16:creationId xmlns:a16="http://schemas.microsoft.com/office/drawing/2014/main" id="{9834C2B6-5AB8-3D1A-B33E-079D0055D59F}"/>
              </a:ext>
            </a:extLst>
          </p:cNvPr>
          <p:cNvSpPr txBox="1">
            <a:spLocks noChangeArrowheads="1"/>
          </p:cNvSpPr>
          <p:nvPr/>
        </p:nvSpPr>
        <p:spPr bwMode="auto">
          <a:xfrm>
            <a:off x="3032125" y="3074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055" name="TextBox 264">
            <a:extLst>
              <a:ext uri="{FF2B5EF4-FFF2-40B4-BE49-F238E27FC236}">
                <a16:creationId xmlns:a16="http://schemas.microsoft.com/office/drawing/2014/main" id="{7377B33F-3076-AB20-F934-4DE8E709C09E}"/>
              </a:ext>
            </a:extLst>
          </p:cNvPr>
          <p:cNvSpPr txBox="1">
            <a:spLocks noChangeArrowheads="1"/>
          </p:cNvSpPr>
          <p:nvPr/>
        </p:nvSpPr>
        <p:spPr bwMode="auto">
          <a:xfrm>
            <a:off x="7664450" y="4984750"/>
            <a:ext cx="3651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56" name="TextBox 265">
            <a:extLst>
              <a:ext uri="{FF2B5EF4-FFF2-40B4-BE49-F238E27FC236}">
                <a16:creationId xmlns:a16="http://schemas.microsoft.com/office/drawing/2014/main" id="{2D4388BB-3A23-4E76-9DFE-0AA6C1B528F4}"/>
              </a:ext>
            </a:extLst>
          </p:cNvPr>
          <p:cNvSpPr txBox="1">
            <a:spLocks noChangeArrowheads="1"/>
          </p:cNvSpPr>
          <p:nvPr/>
        </p:nvSpPr>
        <p:spPr bwMode="auto">
          <a:xfrm>
            <a:off x="6559550" y="4999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57" name="TextBox 266">
            <a:extLst>
              <a:ext uri="{FF2B5EF4-FFF2-40B4-BE49-F238E27FC236}">
                <a16:creationId xmlns:a16="http://schemas.microsoft.com/office/drawing/2014/main" id="{3D77350E-1899-5AC4-E1B5-65479FCFDB5A}"/>
              </a:ext>
            </a:extLst>
          </p:cNvPr>
          <p:cNvSpPr txBox="1">
            <a:spLocks noChangeArrowheads="1"/>
          </p:cNvSpPr>
          <p:nvPr/>
        </p:nvSpPr>
        <p:spPr bwMode="auto">
          <a:xfrm>
            <a:off x="6407150" y="53355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58" name="TextBox 267">
            <a:extLst>
              <a:ext uri="{FF2B5EF4-FFF2-40B4-BE49-F238E27FC236}">
                <a16:creationId xmlns:a16="http://schemas.microsoft.com/office/drawing/2014/main" id="{24ED9421-C78B-AAA2-F8CD-CCDAD856A685}"/>
              </a:ext>
            </a:extLst>
          </p:cNvPr>
          <p:cNvSpPr txBox="1">
            <a:spLocks noChangeArrowheads="1"/>
          </p:cNvSpPr>
          <p:nvPr/>
        </p:nvSpPr>
        <p:spPr bwMode="auto">
          <a:xfrm>
            <a:off x="6619875" y="55641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59" name="TextBox 268">
            <a:extLst>
              <a:ext uri="{FF2B5EF4-FFF2-40B4-BE49-F238E27FC236}">
                <a16:creationId xmlns:a16="http://schemas.microsoft.com/office/drawing/2014/main" id="{1CE0CA92-FD27-BA65-10DC-3EE7BB6EFBBC}"/>
              </a:ext>
            </a:extLst>
          </p:cNvPr>
          <p:cNvSpPr txBox="1">
            <a:spLocks noChangeArrowheads="1"/>
          </p:cNvSpPr>
          <p:nvPr/>
        </p:nvSpPr>
        <p:spPr bwMode="auto">
          <a:xfrm>
            <a:off x="7877175" y="47704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0" name="TextBox 269">
            <a:extLst>
              <a:ext uri="{FF2B5EF4-FFF2-40B4-BE49-F238E27FC236}">
                <a16:creationId xmlns:a16="http://schemas.microsoft.com/office/drawing/2014/main" id="{E88DC97B-4C0B-0D45-5D77-12B28A317F9E}"/>
              </a:ext>
            </a:extLst>
          </p:cNvPr>
          <p:cNvSpPr txBox="1">
            <a:spLocks noChangeArrowheads="1"/>
          </p:cNvSpPr>
          <p:nvPr/>
        </p:nvSpPr>
        <p:spPr bwMode="auto">
          <a:xfrm>
            <a:off x="6831013"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1" name="TextBox 270">
            <a:extLst>
              <a:ext uri="{FF2B5EF4-FFF2-40B4-BE49-F238E27FC236}">
                <a16:creationId xmlns:a16="http://schemas.microsoft.com/office/drawing/2014/main" id="{1553339B-E649-7B71-77DE-1911805C1BF2}"/>
              </a:ext>
            </a:extLst>
          </p:cNvPr>
          <p:cNvSpPr txBox="1">
            <a:spLocks noChangeArrowheads="1"/>
          </p:cNvSpPr>
          <p:nvPr/>
        </p:nvSpPr>
        <p:spPr bwMode="auto">
          <a:xfrm>
            <a:off x="6831013" y="53355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2" name="TextBox 271">
            <a:extLst>
              <a:ext uri="{FF2B5EF4-FFF2-40B4-BE49-F238E27FC236}">
                <a16:creationId xmlns:a16="http://schemas.microsoft.com/office/drawing/2014/main" id="{2EE676EA-AAC4-2C4C-4865-7B4DAA49444D}"/>
              </a:ext>
            </a:extLst>
          </p:cNvPr>
          <p:cNvSpPr txBox="1">
            <a:spLocks noChangeArrowheads="1"/>
          </p:cNvSpPr>
          <p:nvPr/>
        </p:nvSpPr>
        <p:spPr bwMode="auto">
          <a:xfrm>
            <a:off x="6831013" y="5564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3" name="TextBox 272">
            <a:extLst>
              <a:ext uri="{FF2B5EF4-FFF2-40B4-BE49-F238E27FC236}">
                <a16:creationId xmlns:a16="http://schemas.microsoft.com/office/drawing/2014/main" id="{4E29E738-2C99-E5B1-C895-EF69F571FF1D}"/>
              </a:ext>
            </a:extLst>
          </p:cNvPr>
          <p:cNvSpPr txBox="1">
            <a:spLocks noChangeArrowheads="1"/>
          </p:cNvSpPr>
          <p:nvPr/>
        </p:nvSpPr>
        <p:spPr bwMode="auto">
          <a:xfrm>
            <a:off x="8105775" y="4846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4" name="TextBox 273">
            <a:extLst>
              <a:ext uri="{FF2B5EF4-FFF2-40B4-BE49-F238E27FC236}">
                <a16:creationId xmlns:a16="http://schemas.microsoft.com/office/drawing/2014/main" id="{DF50D2C8-0AE5-E0BE-1199-037461810DC9}"/>
              </a:ext>
            </a:extLst>
          </p:cNvPr>
          <p:cNvSpPr txBox="1">
            <a:spLocks noChangeArrowheads="1"/>
          </p:cNvSpPr>
          <p:nvPr/>
        </p:nvSpPr>
        <p:spPr bwMode="auto">
          <a:xfrm>
            <a:off x="7059613" y="5106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5" name="TextBox 274">
            <a:extLst>
              <a:ext uri="{FF2B5EF4-FFF2-40B4-BE49-F238E27FC236}">
                <a16:creationId xmlns:a16="http://schemas.microsoft.com/office/drawing/2014/main" id="{96982E00-4651-04B0-823E-0D4E4FB191F9}"/>
              </a:ext>
            </a:extLst>
          </p:cNvPr>
          <p:cNvSpPr txBox="1">
            <a:spLocks noChangeArrowheads="1"/>
          </p:cNvSpPr>
          <p:nvPr/>
        </p:nvSpPr>
        <p:spPr bwMode="auto">
          <a:xfrm>
            <a:off x="6788150" y="51514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6" name="TextBox 275">
            <a:extLst>
              <a:ext uri="{FF2B5EF4-FFF2-40B4-BE49-F238E27FC236}">
                <a16:creationId xmlns:a16="http://schemas.microsoft.com/office/drawing/2014/main" id="{611DF437-0917-CFB6-1AA4-76958E540607}"/>
              </a:ext>
            </a:extLst>
          </p:cNvPr>
          <p:cNvSpPr txBox="1">
            <a:spLocks noChangeArrowheads="1"/>
          </p:cNvSpPr>
          <p:nvPr/>
        </p:nvSpPr>
        <p:spPr bwMode="auto">
          <a:xfrm>
            <a:off x="7059613" y="5564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7" name="TextBox 276">
            <a:extLst>
              <a:ext uri="{FF2B5EF4-FFF2-40B4-BE49-F238E27FC236}">
                <a16:creationId xmlns:a16="http://schemas.microsoft.com/office/drawing/2014/main" id="{D7D4104E-6CD7-AEB9-DDDA-43F161BDD121}"/>
              </a:ext>
            </a:extLst>
          </p:cNvPr>
          <p:cNvSpPr txBox="1">
            <a:spLocks noChangeArrowheads="1"/>
          </p:cNvSpPr>
          <p:nvPr/>
        </p:nvSpPr>
        <p:spPr bwMode="auto">
          <a:xfrm>
            <a:off x="5683250" y="4044950"/>
            <a:ext cx="3635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8" name="TextBox 277">
            <a:extLst>
              <a:ext uri="{FF2B5EF4-FFF2-40B4-BE49-F238E27FC236}">
                <a16:creationId xmlns:a16="http://schemas.microsoft.com/office/drawing/2014/main" id="{871219E7-3B33-1FA2-8424-7A63E65EFA51}"/>
              </a:ext>
            </a:extLst>
          </p:cNvPr>
          <p:cNvSpPr txBox="1">
            <a:spLocks noChangeArrowheads="1"/>
          </p:cNvSpPr>
          <p:nvPr/>
        </p:nvSpPr>
        <p:spPr bwMode="auto">
          <a:xfrm>
            <a:off x="7491413" y="5106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69" name="TextBox 278">
            <a:extLst>
              <a:ext uri="{FF2B5EF4-FFF2-40B4-BE49-F238E27FC236}">
                <a16:creationId xmlns:a16="http://schemas.microsoft.com/office/drawing/2014/main" id="{D80E64AF-8EDE-7E3F-5482-9F2C69D20413}"/>
              </a:ext>
            </a:extLst>
          </p:cNvPr>
          <p:cNvSpPr txBox="1">
            <a:spLocks noChangeArrowheads="1"/>
          </p:cNvSpPr>
          <p:nvPr/>
        </p:nvSpPr>
        <p:spPr bwMode="auto">
          <a:xfrm>
            <a:off x="7288213" y="53355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070" name="TextBox 279">
            <a:extLst>
              <a:ext uri="{FF2B5EF4-FFF2-40B4-BE49-F238E27FC236}">
                <a16:creationId xmlns:a16="http://schemas.microsoft.com/office/drawing/2014/main" id="{7FB152E8-B638-AA80-F4E6-EC6366344A38}"/>
              </a:ext>
            </a:extLst>
          </p:cNvPr>
          <p:cNvSpPr txBox="1">
            <a:spLocks noChangeArrowheads="1"/>
          </p:cNvSpPr>
          <p:nvPr/>
        </p:nvSpPr>
        <p:spPr bwMode="auto">
          <a:xfrm>
            <a:off x="7491413" y="5564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7">
            <a:extLst>
              <a:ext uri="{FF2B5EF4-FFF2-40B4-BE49-F238E27FC236}">
                <a16:creationId xmlns:a16="http://schemas.microsoft.com/office/drawing/2014/main" id="{92674ACC-852C-EF50-CE58-408B3A28C6A6}"/>
              </a:ext>
            </a:extLst>
          </p:cNvPr>
          <p:cNvSpPr txBox="1">
            <a:spLocks noChangeArrowheads="1"/>
          </p:cNvSpPr>
          <p:nvPr/>
        </p:nvSpPr>
        <p:spPr bwMode="auto">
          <a:xfrm>
            <a:off x="-84138" y="-84138"/>
            <a:ext cx="1016476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Back to our minimum distance classifier…</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How about this data? What might?</a:t>
            </a:r>
          </a:p>
        </p:txBody>
      </p:sp>
      <p:sp>
        <p:nvSpPr>
          <p:cNvPr id="39939" name="TextBox 120">
            <a:extLst>
              <a:ext uri="{FF2B5EF4-FFF2-40B4-BE49-F238E27FC236}">
                <a16:creationId xmlns:a16="http://schemas.microsoft.com/office/drawing/2014/main" id="{9EB3913D-3875-2C81-88E1-6BE32CEDD636}"/>
              </a:ext>
            </a:extLst>
          </p:cNvPr>
          <p:cNvSpPr txBox="1">
            <a:spLocks noChangeArrowheads="1"/>
          </p:cNvSpPr>
          <p:nvPr/>
        </p:nvSpPr>
        <p:spPr bwMode="auto">
          <a:xfrm>
            <a:off x="2984500" y="27178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0" name="TextBox 121">
            <a:extLst>
              <a:ext uri="{FF2B5EF4-FFF2-40B4-BE49-F238E27FC236}">
                <a16:creationId xmlns:a16="http://schemas.microsoft.com/office/drawing/2014/main" id="{0B8A9BE4-3DD0-E050-46E6-04EB2196EEF7}"/>
              </a:ext>
            </a:extLst>
          </p:cNvPr>
          <p:cNvSpPr txBox="1">
            <a:spLocks noChangeArrowheads="1"/>
          </p:cNvSpPr>
          <p:nvPr/>
        </p:nvSpPr>
        <p:spPr bwMode="auto">
          <a:xfrm>
            <a:off x="2984500" y="29464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1" name="TextBox 122">
            <a:extLst>
              <a:ext uri="{FF2B5EF4-FFF2-40B4-BE49-F238E27FC236}">
                <a16:creationId xmlns:a16="http://schemas.microsoft.com/office/drawing/2014/main" id="{CD137133-27C5-2486-3C3E-817F85330073}"/>
              </a:ext>
            </a:extLst>
          </p:cNvPr>
          <p:cNvSpPr txBox="1">
            <a:spLocks noChangeArrowheads="1"/>
          </p:cNvSpPr>
          <p:nvPr/>
        </p:nvSpPr>
        <p:spPr bwMode="auto">
          <a:xfrm>
            <a:off x="2984500" y="3175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2" name="TextBox 123">
            <a:extLst>
              <a:ext uri="{FF2B5EF4-FFF2-40B4-BE49-F238E27FC236}">
                <a16:creationId xmlns:a16="http://schemas.microsoft.com/office/drawing/2014/main" id="{AF13C6B0-EC6B-63AC-7148-25EB4D4F1915}"/>
              </a:ext>
            </a:extLst>
          </p:cNvPr>
          <p:cNvSpPr txBox="1">
            <a:spLocks noChangeArrowheads="1"/>
          </p:cNvSpPr>
          <p:nvPr/>
        </p:nvSpPr>
        <p:spPr bwMode="auto">
          <a:xfrm>
            <a:off x="2984500" y="34036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3" name="TextBox 124">
            <a:extLst>
              <a:ext uri="{FF2B5EF4-FFF2-40B4-BE49-F238E27FC236}">
                <a16:creationId xmlns:a16="http://schemas.microsoft.com/office/drawing/2014/main" id="{699D62B5-2A2E-7CAE-0E85-7A9237C8B2BC}"/>
              </a:ext>
            </a:extLst>
          </p:cNvPr>
          <p:cNvSpPr txBox="1">
            <a:spLocks noChangeArrowheads="1"/>
          </p:cNvSpPr>
          <p:nvPr/>
        </p:nvSpPr>
        <p:spPr bwMode="auto">
          <a:xfrm>
            <a:off x="2797175" y="3836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4" name="TextBox 125">
            <a:extLst>
              <a:ext uri="{FF2B5EF4-FFF2-40B4-BE49-F238E27FC236}">
                <a16:creationId xmlns:a16="http://schemas.microsoft.com/office/drawing/2014/main" id="{6FE4863E-645B-0858-2D5E-AA03F7B77B1D}"/>
              </a:ext>
            </a:extLst>
          </p:cNvPr>
          <p:cNvSpPr txBox="1">
            <a:spLocks noChangeArrowheads="1"/>
          </p:cNvSpPr>
          <p:nvPr/>
        </p:nvSpPr>
        <p:spPr bwMode="auto">
          <a:xfrm>
            <a:off x="2797175" y="4065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5" name="TextBox 126">
            <a:extLst>
              <a:ext uri="{FF2B5EF4-FFF2-40B4-BE49-F238E27FC236}">
                <a16:creationId xmlns:a16="http://schemas.microsoft.com/office/drawing/2014/main" id="{A01D4ACC-3465-D8CF-53B2-21008AD5CDF6}"/>
              </a:ext>
            </a:extLst>
          </p:cNvPr>
          <p:cNvSpPr txBox="1">
            <a:spLocks noChangeArrowheads="1"/>
          </p:cNvSpPr>
          <p:nvPr/>
        </p:nvSpPr>
        <p:spPr bwMode="auto">
          <a:xfrm>
            <a:off x="2797175" y="4294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6" name="TextBox 127">
            <a:extLst>
              <a:ext uri="{FF2B5EF4-FFF2-40B4-BE49-F238E27FC236}">
                <a16:creationId xmlns:a16="http://schemas.microsoft.com/office/drawing/2014/main" id="{1133C077-A73E-922A-1B5F-2820235F149A}"/>
              </a:ext>
            </a:extLst>
          </p:cNvPr>
          <p:cNvSpPr txBox="1">
            <a:spLocks noChangeArrowheads="1"/>
          </p:cNvSpPr>
          <p:nvPr/>
        </p:nvSpPr>
        <p:spPr bwMode="auto">
          <a:xfrm>
            <a:off x="2797175" y="4522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7" name="TextBox 128">
            <a:extLst>
              <a:ext uri="{FF2B5EF4-FFF2-40B4-BE49-F238E27FC236}">
                <a16:creationId xmlns:a16="http://schemas.microsoft.com/office/drawing/2014/main" id="{DFFB8604-A6EE-660A-207A-C2DC72FB7BED}"/>
              </a:ext>
            </a:extLst>
          </p:cNvPr>
          <p:cNvSpPr txBox="1">
            <a:spLocks noChangeArrowheads="1"/>
          </p:cNvSpPr>
          <p:nvPr/>
        </p:nvSpPr>
        <p:spPr bwMode="auto">
          <a:xfrm>
            <a:off x="2984500" y="3836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8" name="TextBox 129">
            <a:extLst>
              <a:ext uri="{FF2B5EF4-FFF2-40B4-BE49-F238E27FC236}">
                <a16:creationId xmlns:a16="http://schemas.microsoft.com/office/drawing/2014/main" id="{24BC813F-82BE-6AC7-5EE8-7D67550EE01B}"/>
              </a:ext>
            </a:extLst>
          </p:cNvPr>
          <p:cNvSpPr txBox="1">
            <a:spLocks noChangeArrowheads="1"/>
          </p:cNvSpPr>
          <p:nvPr/>
        </p:nvSpPr>
        <p:spPr bwMode="auto">
          <a:xfrm>
            <a:off x="2984500" y="40655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49" name="TextBox 130">
            <a:extLst>
              <a:ext uri="{FF2B5EF4-FFF2-40B4-BE49-F238E27FC236}">
                <a16:creationId xmlns:a16="http://schemas.microsoft.com/office/drawing/2014/main" id="{54DF456D-BF0F-719C-36F8-194B576B5FA9}"/>
              </a:ext>
            </a:extLst>
          </p:cNvPr>
          <p:cNvSpPr txBox="1">
            <a:spLocks noChangeArrowheads="1"/>
          </p:cNvSpPr>
          <p:nvPr/>
        </p:nvSpPr>
        <p:spPr bwMode="auto">
          <a:xfrm>
            <a:off x="2984500" y="4294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0" name="TextBox 131">
            <a:extLst>
              <a:ext uri="{FF2B5EF4-FFF2-40B4-BE49-F238E27FC236}">
                <a16:creationId xmlns:a16="http://schemas.microsoft.com/office/drawing/2014/main" id="{3648E7A1-85EE-6CB8-3EA2-248302B31D9D}"/>
              </a:ext>
            </a:extLst>
          </p:cNvPr>
          <p:cNvSpPr txBox="1">
            <a:spLocks noChangeArrowheads="1"/>
          </p:cNvSpPr>
          <p:nvPr/>
        </p:nvSpPr>
        <p:spPr bwMode="auto">
          <a:xfrm>
            <a:off x="2825750" y="3322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1" name="TextBox 132">
            <a:extLst>
              <a:ext uri="{FF2B5EF4-FFF2-40B4-BE49-F238E27FC236}">
                <a16:creationId xmlns:a16="http://schemas.microsoft.com/office/drawing/2014/main" id="{38C8B592-65C7-59D1-A6E9-43CD8B33A647}"/>
              </a:ext>
            </a:extLst>
          </p:cNvPr>
          <p:cNvSpPr txBox="1">
            <a:spLocks noChangeArrowheads="1"/>
          </p:cNvSpPr>
          <p:nvPr/>
        </p:nvSpPr>
        <p:spPr bwMode="auto">
          <a:xfrm>
            <a:off x="3325813" y="3836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2" name="TextBox 133">
            <a:extLst>
              <a:ext uri="{FF2B5EF4-FFF2-40B4-BE49-F238E27FC236}">
                <a16:creationId xmlns:a16="http://schemas.microsoft.com/office/drawing/2014/main" id="{9E53A320-F844-6D5D-6A58-6D185C46E649}"/>
              </a:ext>
            </a:extLst>
          </p:cNvPr>
          <p:cNvSpPr txBox="1">
            <a:spLocks noChangeArrowheads="1"/>
          </p:cNvSpPr>
          <p:nvPr/>
        </p:nvSpPr>
        <p:spPr bwMode="auto">
          <a:xfrm>
            <a:off x="3178175" y="4065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3" name="TextBox 134">
            <a:extLst>
              <a:ext uri="{FF2B5EF4-FFF2-40B4-BE49-F238E27FC236}">
                <a16:creationId xmlns:a16="http://schemas.microsoft.com/office/drawing/2014/main" id="{9EC294D1-9ADF-0C0F-E8EB-1B6C7091FAB4}"/>
              </a:ext>
            </a:extLst>
          </p:cNvPr>
          <p:cNvSpPr txBox="1">
            <a:spLocks noChangeArrowheads="1"/>
          </p:cNvSpPr>
          <p:nvPr/>
        </p:nvSpPr>
        <p:spPr bwMode="auto">
          <a:xfrm>
            <a:off x="3178175" y="4294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4" name="TextBox 135">
            <a:extLst>
              <a:ext uri="{FF2B5EF4-FFF2-40B4-BE49-F238E27FC236}">
                <a16:creationId xmlns:a16="http://schemas.microsoft.com/office/drawing/2014/main" id="{1965B8F9-C54F-C3F9-0BE3-0651CBAABCC2}"/>
              </a:ext>
            </a:extLst>
          </p:cNvPr>
          <p:cNvSpPr txBox="1">
            <a:spLocks noChangeArrowheads="1"/>
          </p:cNvSpPr>
          <p:nvPr/>
        </p:nvSpPr>
        <p:spPr bwMode="auto">
          <a:xfrm>
            <a:off x="3178175" y="4522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55" name="TextBox 137">
            <a:extLst>
              <a:ext uri="{FF2B5EF4-FFF2-40B4-BE49-F238E27FC236}">
                <a16:creationId xmlns:a16="http://schemas.microsoft.com/office/drawing/2014/main" id="{42EBCB77-77CB-8D12-4428-4F534B5E8D04}"/>
              </a:ext>
            </a:extLst>
          </p:cNvPr>
          <p:cNvSpPr txBox="1">
            <a:spLocks noChangeArrowheads="1"/>
          </p:cNvSpPr>
          <p:nvPr/>
        </p:nvSpPr>
        <p:spPr bwMode="auto">
          <a:xfrm>
            <a:off x="2755900" y="2027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56" name="TextBox 138">
            <a:extLst>
              <a:ext uri="{FF2B5EF4-FFF2-40B4-BE49-F238E27FC236}">
                <a16:creationId xmlns:a16="http://schemas.microsoft.com/office/drawing/2014/main" id="{B171B930-F1AA-9CD2-9035-495DCE6D0367}"/>
              </a:ext>
            </a:extLst>
          </p:cNvPr>
          <p:cNvSpPr txBox="1">
            <a:spLocks noChangeArrowheads="1"/>
          </p:cNvSpPr>
          <p:nvPr/>
        </p:nvSpPr>
        <p:spPr bwMode="auto">
          <a:xfrm>
            <a:off x="5045075" y="3579813"/>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57" name="TextBox 139">
            <a:extLst>
              <a:ext uri="{FF2B5EF4-FFF2-40B4-BE49-F238E27FC236}">
                <a16:creationId xmlns:a16="http://schemas.microsoft.com/office/drawing/2014/main" id="{393542C5-8BCF-198B-0D56-0D65A70F8027}"/>
              </a:ext>
            </a:extLst>
          </p:cNvPr>
          <p:cNvSpPr txBox="1">
            <a:spLocks noChangeArrowheads="1"/>
          </p:cNvSpPr>
          <p:nvPr/>
        </p:nvSpPr>
        <p:spPr bwMode="auto">
          <a:xfrm>
            <a:off x="5045075" y="3808413"/>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58" name="TextBox 141">
            <a:extLst>
              <a:ext uri="{FF2B5EF4-FFF2-40B4-BE49-F238E27FC236}">
                <a16:creationId xmlns:a16="http://schemas.microsoft.com/office/drawing/2014/main" id="{571183DD-CCDA-6E7B-5D17-9DE27842521C}"/>
              </a:ext>
            </a:extLst>
          </p:cNvPr>
          <p:cNvSpPr txBox="1">
            <a:spLocks noChangeArrowheads="1"/>
          </p:cNvSpPr>
          <p:nvPr/>
        </p:nvSpPr>
        <p:spPr bwMode="auto">
          <a:xfrm>
            <a:off x="2984500" y="21605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59" name="TextBox 142">
            <a:extLst>
              <a:ext uri="{FF2B5EF4-FFF2-40B4-BE49-F238E27FC236}">
                <a16:creationId xmlns:a16="http://schemas.microsoft.com/office/drawing/2014/main" id="{0336773F-6CFC-EF05-F888-8289AD18CFC9}"/>
              </a:ext>
            </a:extLst>
          </p:cNvPr>
          <p:cNvSpPr txBox="1">
            <a:spLocks noChangeArrowheads="1"/>
          </p:cNvSpPr>
          <p:nvPr/>
        </p:nvSpPr>
        <p:spPr bwMode="auto">
          <a:xfrm>
            <a:off x="2128838" y="21113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0" name="TextBox 143">
            <a:extLst>
              <a:ext uri="{FF2B5EF4-FFF2-40B4-BE49-F238E27FC236}">
                <a16:creationId xmlns:a16="http://schemas.microsoft.com/office/drawing/2014/main" id="{DA4FCDC8-B4F4-2B94-D38D-5D83E4F6B0ED}"/>
              </a:ext>
            </a:extLst>
          </p:cNvPr>
          <p:cNvSpPr txBox="1">
            <a:spLocks noChangeArrowheads="1"/>
          </p:cNvSpPr>
          <p:nvPr/>
        </p:nvSpPr>
        <p:spPr bwMode="auto">
          <a:xfrm>
            <a:off x="2128838" y="23399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1" name="TextBox 145">
            <a:extLst>
              <a:ext uri="{FF2B5EF4-FFF2-40B4-BE49-F238E27FC236}">
                <a16:creationId xmlns:a16="http://schemas.microsoft.com/office/drawing/2014/main" id="{4CEC5356-BC43-A904-C843-61BB35F10018}"/>
              </a:ext>
            </a:extLst>
          </p:cNvPr>
          <p:cNvSpPr txBox="1">
            <a:spLocks noChangeArrowheads="1"/>
          </p:cNvSpPr>
          <p:nvPr/>
        </p:nvSpPr>
        <p:spPr bwMode="auto">
          <a:xfrm>
            <a:off x="3059113" y="1951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2" name="TextBox 146">
            <a:extLst>
              <a:ext uri="{FF2B5EF4-FFF2-40B4-BE49-F238E27FC236}">
                <a16:creationId xmlns:a16="http://schemas.microsoft.com/office/drawing/2014/main" id="{65312B07-772E-5AD5-FCBE-38A244B50035}"/>
              </a:ext>
            </a:extLst>
          </p:cNvPr>
          <p:cNvSpPr txBox="1">
            <a:spLocks noChangeArrowheads="1"/>
          </p:cNvSpPr>
          <p:nvPr/>
        </p:nvSpPr>
        <p:spPr bwMode="auto">
          <a:xfrm>
            <a:off x="2357438" y="21113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3" name="TextBox 147">
            <a:extLst>
              <a:ext uri="{FF2B5EF4-FFF2-40B4-BE49-F238E27FC236}">
                <a16:creationId xmlns:a16="http://schemas.microsoft.com/office/drawing/2014/main" id="{0BF4DB74-4C90-CF6C-9DD4-93A8E29CC1BD}"/>
              </a:ext>
            </a:extLst>
          </p:cNvPr>
          <p:cNvSpPr txBox="1">
            <a:spLocks noChangeArrowheads="1"/>
          </p:cNvSpPr>
          <p:nvPr/>
        </p:nvSpPr>
        <p:spPr bwMode="auto">
          <a:xfrm>
            <a:off x="2357438" y="23399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4" name="TextBox 149">
            <a:extLst>
              <a:ext uri="{FF2B5EF4-FFF2-40B4-BE49-F238E27FC236}">
                <a16:creationId xmlns:a16="http://schemas.microsoft.com/office/drawing/2014/main" id="{DA933243-159C-280E-0EFC-7F11CC94E3BC}"/>
              </a:ext>
            </a:extLst>
          </p:cNvPr>
          <p:cNvSpPr txBox="1">
            <a:spLocks noChangeArrowheads="1"/>
          </p:cNvSpPr>
          <p:nvPr/>
        </p:nvSpPr>
        <p:spPr bwMode="auto">
          <a:xfrm>
            <a:off x="3287713" y="21605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5" name="TextBox 150">
            <a:extLst>
              <a:ext uri="{FF2B5EF4-FFF2-40B4-BE49-F238E27FC236}">
                <a16:creationId xmlns:a16="http://schemas.microsoft.com/office/drawing/2014/main" id="{B6A60AD4-4686-4EB5-DE68-9196272D9C94}"/>
              </a:ext>
            </a:extLst>
          </p:cNvPr>
          <p:cNvSpPr txBox="1">
            <a:spLocks noChangeArrowheads="1"/>
          </p:cNvSpPr>
          <p:nvPr/>
        </p:nvSpPr>
        <p:spPr bwMode="auto">
          <a:xfrm>
            <a:off x="2073275" y="528955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6" name="TextBox 151">
            <a:extLst>
              <a:ext uri="{FF2B5EF4-FFF2-40B4-BE49-F238E27FC236}">
                <a16:creationId xmlns:a16="http://schemas.microsoft.com/office/drawing/2014/main" id="{3823F75D-7E59-A090-73A1-09527ED5FDAA}"/>
              </a:ext>
            </a:extLst>
          </p:cNvPr>
          <p:cNvSpPr txBox="1">
            <a:spLocks noChangeArrowheads="1"/>
          </p:cNvSpPr>
          <p:nvPr/>
        </p:nvSpPr>
        <p:spPr bwMode="auto">
          <a:xfrm>
            <a:off x="2586038" y="233997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7" name="TextBox 152">
            <a:extLst>
              <a:ext uri="{FF2B5EF4-FFF2-40B4-BE49-F238E27FC236}">
                <a16:creationId xmlns:a16="http://schemas.microsoft.com/office/drawing/2014/main" id="{B72C1656-02EC-167F-C9BC-943AFB11DB9C}"/>
              </a:ext>
            </a:extLst>
          </p:cNvPr>
          <p:cNvSpPr txBox="1">
            <a:spLocks noChangeArrowheads="1"/>
          </p:cNvSpPr>
          <p:nvPr/>
        </p:nvSpPr>
        <p:spPr bwMode="auto">
          <a:xfrm>
            <a:off x="1906588" y="37941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68" name="TextBox 153">
            <a:extLst>
              <a:ext uri="{FF2B5EF4-FFF2-40B4-BE49-F238E27FC236}">
                <a16:creationId xmlns:a16="http://schemas.microsoft.com/office/drawing/2014/main" id="{AD58583B-ACAE-4728-F551-848E65F24046}"/>
              </a:ext>
            </a:extLst>
          </p:cNvPr>
          <p:cNvSpPr txBox="1">
            <a:spLocks noChangeArrowheads="1"/>
          </p:cNvSpPr>
          <p:nvPr/>
        </p:nvSpPr>
        <p:spPr bwMode="auto">
          <a:xfrm>
            <a:off x="2500313" y="5524500"/>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69" name="TextBox 154">
            <a:extLst>
              <a:ext uri="{FF2B5EF4-FFF2-40B4-BE49-F238E27FC236}">
                <a16:creationId xmlns:a16="http://schemas.microsoft.com/office/drawing/2014/main" id="{BDA0A429-9FA6-1FAD-C5A6-1F5BCB7DC0C9}"/>
              </a:ext>
            </a:extLst>
          </p:cNvPr>
          <p:cNvSpPr txBox="1">
            <a:spLocks noChangeArrowheads="1"/>
          </p:cNvSpPr>
          <p:nvPr/>
        </p:nvSpPr>
        <p:spPr bwMode="auto">
          <a:xfrm>
            <a:off x="2673350" y="4040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0" name="TextBox 155">
            <a:extLst>
              <a:ext uri="{FF2B5EF4-FFF2-40B4-BE49-F238E27FC236}">
                <a16:creationId xmlns:a16="http://schemas.microsoft.com/office/drawing/2014/main" id="{07567364-82FB-48DA-88EA-87EEC529840C}"/>
              </a:ext>
            </a:extLst>
          </p:cNvPr>
          <p:cNvSpPr txBox="1">
            <a:spLocks noChangeArrowheads="1"/>
          </p:cNvSpPr>
          <p:nvPr/>
        </p:nvSpPr>
        <p:spPr bwMode="auto">
          <a:xfrm>
            <a:off x="1906588" y="42513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1" name="TextBox 156">
            <a:extLst>
              <a:ext uri="{FF2B5EF4-FFF2-40B4-BE49-F238E27FC236}">
                <a16:creationId xmlns:a16="http://schemas.microsoft.com/office/drawing/2014/main" id="{C56DA7B8-50BB-5084-D40C-276C3F5D732A}"/>
              </a:ext>
            </a:extLst>
          </p:cNvPr>
          <p:cNvSpPr txBox="1">
            <a:spLocks noChangeArrowheads="1"/>
          </p:cNvSpPr>
          <p:nvPr/>
        </p:nvSpPr>
        <p:spPr bwMode="auto">
          <a:xfrm>
            <a:off x="1906588" y="44799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2" name="TextBox 157">
            <a:extLst>
              <a:ext uri="{FF2B5EF4-FFF2-40B4-BE49-F238E27FC236}">
                <a16:creationId xmlns:a16="http://schemas.microsoft.com/office/drawing/2014/main" id="{06BB757D-C3AE-ED28-92B3-3D143FDB0021}"/>
              </a:ext>
            </a:extLst>
          </p:cNvPr>
          <p:cNvSpPr txBox="1">
            <a:spLocks noChangeArrowheads="1"/>
          </p:cNvSpPr>
          <p:nvPr/>
        </p:nvSpPr>
        <p:spPr bwMode="auto">
          <a:xfrm>
            <a:off x="2100263" y="37941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3" name="TextBox 158">
            <a:extLst>
              <a:ext uri="{FF2B5EF4-FFF2-40B4-BE49-F238E27FC236}">
                <a16:creationId xmlns:a16="http://schemas.microsoft.com/office/drawing/2014/main" id="{BABE3A31-1569-3BB1-0B27-6CCB6F325A87}"/>
              </a:ext>
            </a:extLst>
          </p:cNvPr>
          <p:cNvSpPr txBox="1">
            <a:spLocks noChangeArrowheads="1"/>
          </p:cNvSpPr>
          <p:nvPr/>
        </p:nvSpPr>
        <p:spPr bwMode="auto">
          <a:xfrm>
            <a:off x="1987550" y="3932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4" name="TextBox 159">
            <a:extLst>
              <a:ext uri="{FF2B5EF4-FFF2-40B4-BE49-F238E27FC236}">
                <a16:creationId xmlns:a16="http://schemas.microsoft.com/office/drawing/2014/main" id="{BF660FF2-439F-1C4D-5A59-B45AE96487CC}"/>
              </a:ext>
            </a:extLst>
          </p:cNvPr>
          <p:cNvSpPr txBox="1">
            <a:spLocks noChangeArrowheads="1"/>
          </p:cNvSpPr>
          <p:nvPr/>
        </p:nvSpPr>
        <p:spPr bwMode="auto">
          <a:xfrm>
            <a:off x="2100263" y="42513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5" name="TextBox 160">
            <a:extLst>
              <a:ext uri="{FF2B5EF4-FFF2-40B4-BE49-F238E27FC236}">
                <a16:creationId xmlns:a16="http://schemas.microsoft.com/office/drawing/2014/main" id="{3EC5EA8C-6B37-137C-B5CF-5E3191CA9854}"/>
              </a:ext>
            </a:extLst>
          </p:cNvPr>
          <p:cNvSpPr txBox="1">
            <a:spLocks noChangeArrowheads="1"/>
          </p:cNvSpPr>
          <p:nvPr/>
        </p:nvSpPr>
        <p:spPr bwMode="auto">
          <a:xfrm>
            <a:off x="2100263" y="45735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6" name="TextBox 161">
            <a:extLst>
              <a:ext uri="{FF2B5EF4-FFF2-40B4-BE49-F238E27FC236}">
                <a16:creationId xmlns:a16="http://schemas.microsoft.com/office/drawing/2014/main" id="{1BA8D320-8AD8-4D9C-3517-4A709FE477A8}"/>
              </a:ext>
            </a:extLst>
          </p:cNvPr>
          <p:cNvSpPr txBox="1">
            <a:spLocks noChangeArrowheads="1"/>
          </p:cNvSpPr>
          <p:nvPr/>
        </p:nvSpPr>
        <p:spPr bwMode="auto">
          <a:xfrm>
            <a:off x="2287588" y="37941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7" name="TextBox 162">
            <a:extLst>
              <a:ext uri="{FF2B5EF4-FFF2-40B4-BE49-F238E27FC236}">
                <a16:creationId xmlns:a16="http://schemas.microsoft.com/office/drawing/2014/main" id="{FA75C518-3D7C-84DA-7E78-E6F7F998C006}"/>
              </a:ext>
            </a:extLst>
          </p:cNvPr>
          <p:cNvSpPr txBox="1">
            <a:spLocks noChangeArrowheads="1"/>
          </p:cNvSpPr>
          <p:nvPr/>
        </p:nvSpPr>
        <p:spPr bwMode="auto">
          <a:xfrm>
            <a:off x="2287588" y="40227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8" name="TextBox 163">
            <a:extLst>
              <a:ext uri="{FF2B5EF4-FFF2-40B4-BE49-F238E27FC236}">
                <a16:creationId xmlns:a16="http://schemas.microsoft.com/office/drawing/2014/main" id="{5442051B-42AA-0FBC-5D53-1BE3065362E7}"/>
              </a:ext>
            </a:extLst>
          </p:cNvPr>
          <p:cNvSpPr txBox="1">
            <a:spLocks noChangeArrowheads="1"/>
          </p:cNvSpPr>
          <p:nvPr/>
        </p:nvSpPr>
        <p:spPr bwMode="auto">
          <a:xfrm>
            <a:off x="2287588" y="425132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79" name="TextBox 164">
            <a:extLst>
              <a:ext uri="{FF2B5EF4-FFF2-40B4-BE49-F238E27FC236}">
                <a16:creationId xmlns:a16="http://schemas.microsoft.com/office/drawing/2014/main" id="{D5023563-F330-2A17-F35E-B46D3CB27381}"/>
              </a:ext>
            </a:extLst>
          </p:cNvPr>
          <p:cNvSpPr txBox="1">
            <a:spLocks noChangeArrowheads="1"/>
          </p:cNvSpPr>
          <p:nvPr/>
        </p:nvSpPr>
        <p:spPr bwMode="auto">
          <a:xfrm>
            <a:off x="2287588" y="4725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80" name="TextBox 165">
            <a:extLst>
              <a:ext uri="{FF2B5EF4-FFF2-40B4-BE49-F238E27FC236}">
                <a16:creationId xmlns:a16="http://schemas.microsoft.com/office/drawing/2014/main" id="{DA275576-1D45-806D-377D-A07674AAB8D1}"/>
              </a:ext>
            </a:extLst>
          </p:cNvPr>
          <p:cNvSpPr txBox="1">
            <a:spLocks noChangeArrowheads="1"/>
          </p:cNvSpPr>
          <p:nvPr/>
        </p:nvSpPr>
        <p:spPr bwMode="auto">
          <a:xfrm>
            <a:off x="2697163" y="37020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81" name="TextBox 166">
            <a:extLst>
              <a:ext uri="{FF2B5EF4-FFF2-40B4-BE49-F238E27FC236}">
                <a16:creationId xmlns:a16="http://schemas.microsoft.com/office/drawing/2014/main" id="{133DD7AD-E642-5235-373A-B5569B7E42B4}"/>
              </a:ext>
            </a:extLst>
          </p:cNvPr>
          <p:cNvSpPr txBox="1">
            <a:spLocks noChangeArrowheads="1"/>
          </p:cNvSpPr>
          <p:nvPr/>
        </p:nvSpPr>
        <p:spPr bwMode="auto">
          <a:xfrm>
            <a:off x="2481263" y="3892550"/>
            <a:ext cx="3397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82" name="TextBox 167">
            <a:extLst>
              <a:ext uri="{FF2B5EF4-FFF2-40B4-BE49-F238E27FC236}">
                <a16:creationId xmlns:a16="http://schemas.microsoft.com/office/drawing/2014/main" id="{1321C57F-1D70-01DE-0038-431AB54DBBD8}"/>
              </a:ext>
            </a:extLst>
          </p:cNvPr>
          <p:cNvSpPr txBox="1">
            <a:spLocks noChangeArrowheads="1"/>
          </p:cNvSpPr>
          <p:nvPr/>
        </p:nvSpPr>
        <p:spPr bwMode="auto">
          <a:xfrm>
            <a:off x="2481263" y="42513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83" name="TextBox 168">
            <a:extLst>
              <a:ext uri="{FF2B5EF4-FFF2-40B4-BE49-F238E27FC236}">
                <a16:creationId xmlns:a16="http://schemas.microsoft.com/office/drawing/2014/main" id="{4C4A91D8-4847-A9EF-EBC9-618521CDB263}"/>
              </a:ext>
            </a:extLst>
          </p:cNvPr>
          <p:cNvSpPr txBox="1">
            <a:spLocks noChangeArrowheads="1"/>
          </p:cNvSpPr>
          <p:nvPr/>
        </p:nvSpPr>
        <p:spPr bwMode="auto">
          <a:xfrm>
            <a:off x="2481263" y="447992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39984" name="TextBox 169">
            <a:extLst>
              <a:ext uri="{FF2B5EF4-FFF2-40B4-BE49-F238E27FC236}">
                <a16:creationId xmlns:a16="http://schemas.microsoft.com/office/drawing/2014/main" id="{E689FEE5-5DC8-34FF-CE6B-BBD5227E8940}"/>
              </a:ext>
            </a:extLst>
          </p:cNvPr>
          <p:cNvSpPr txBox="1">
            <a:spLocks noChangeArrowheads="1"/>
          </p:cNvSpPr>
          <p:nvPr/>
        </p:nvSpPr>
        <p:spPr bwMode="auto">
          <a:xfrm>
            <a:off x="4432300" y="41227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85" name="TextBox 170">
            <a:extLst>
              <a:ext uri="{FF2B5EF4-FFF2-40B4-BE49-F238E27FC236}">
                <a16:creationId xmlns:a16="http://schemas.microsoft.com/office/drawing/2014/main" id="{229395A8-2E4F-3C28-B80F-B4B157712687}"/>
              </a:ext>
            </a:extLst>
          </p:cNvPr>
          <p:cNvSpPr txBox="1">
            <a:spLocks noChangeArrowheads="1"/>
          </p:cNvSpPr>
          <p:nvPr/>
        </p:nvSpPr>
        <p:spPr bwMode="auto">
          <a:xfrm>
            <a:off x="4432300" y="43513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86" name="TextBox 171">
            <a:extLst>
              <a:ext uri="{FF2B5EF4-FFF2-40B4-BE49-F238E27FC236}">
                <a16:creationId xmlns:a16="http://schemas.microsoft.com/office/drawing/2014/main" id="{6F504B00-3E02-2E9A-5338-A755FD20EC8C}"/>
              </a:ext>
            </a:extLst>
          </p:cNvPr>
          <p:cNvSpPr txBox="1">
            <a:spLocks noChangeArrowheads="1"/>
          </p:cNvSpPr>
          <p:nvPr/>
        </p:nvSpPr>
        <p:spPr bwMode="auto">
          <a:xfrm>
            <a:off x="4432300" y="45799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87" name="TextBox 172">
            <a:extLst>
              <a:ext uri="{FF2B5EF4-FFF2-40B4-BE49-F238E27FC236}">
                <a16:creationId xmlns:a16="http://schemas.microsoft.com/office/drawing/2014/main" id="{12EFBA22-3844-A139-E47F-BECFCC7811E2}"/>
              </a:ext>
            </a:extLst>
          </p:cNvPr>
          <p:cNvSpPr txBox="1">
            <a:spLocks noChangeArrowheads="1"/>
          </p:cNvSpPr>
          <p:nvPr/>
        </p:nvSpPr>
        <p:spPr bwMode="auto">
          <a:xfrm>
            <a:off x="2711450" y="55245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88" name="TextBox 173">
            <a:extLst>
              <a:ext uri="{FF2B5EF4-FFF2-40B4-BE49-F238E27FC236}">
                <a16:creationId xmlns:a16="http://schemas.microsoft.com/office/drawing/2014/main" id="{51534478-305C-76F9-4401-0ACF7E0719F1}"/>
              </a:ext>
            </a:extLst>
          </p:cNvPr>
          <p:cNvSpPr txBox="1">
            <a:spLocks noChangeArrowheads="1"/>
          </p:cNvSpPr>
          <p:nvPr/>
        </p:nvSpPr>
        <p:spPr bwMode="auto">
          <a:xfrm>
            <a:off x="4643438" y="41227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89" name="TextBox 174">
            <a:extLst>
              <a:ext uri="{FF2B5EF4-FFF2-40B4-BE49-F238E27FC236}">
                <a16:creationId xmlns:a16="http://schemas.microsoft.com/office/drawing/2014/main" id="{E4052688-387D-90E3-1F7D-DB1FE7155714}"/>
              </a:ext>
            </a:extLst>
          </p:cNvPr>
          <p:cNvSpPr txBox="1">
            <a:spLocks noChangeArrowheads="1"/>
          </p:cNvSpPr>
          <p:nvPr/>
        </p:nvSpPr>
        <p:spPr bwMode="auto">
          <a:xfrm>
            <a:off x="4643438" y="43513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0" name="TextBox 175">
            <a:extLst>
              <a:ext uri="{FF2B5EF4-FFF2-40B4-BE49-F238E27FC236}">
                <a16:creationId xmlns:a16="http://schemas.microsoft.com/office/drawing/2014/main" id="{BD7C92B0-9E10-1386-9C28-7E89006293E7}"/>
              </a:ext>
            </a:extLst>
          </p:cNvPr>
          <p:cNvSpPr txBox="1">
            <a:spLocks noChangeArrowheads="1"/>
          </p:cNvSpPr>
          <p:nvPr/>
        </p:nvSpPr>
        <p:spPr bwMode="auto">
          <a:xfrm>
            <a:off x="4643438" y="45799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1" name="TextBox 176">
            <a:extLst>
              <a:ext uri="{FF2B5EF4-FFF2-40B4-BE49-F238E27FC236}">
                <a16:creationId xmlns:a16="http://schemas.microsoft.com/office/drawing/2014/main" id="{8A6A0BA2-353A-EE6C-1727-505E15E6AC6A}"/>
              </a:ext>
            </a:extLst>
          </p:cNvPr>
          <p:cNvSpPr txBox="1">
            <a:spLocks noChangeArrowheads="1"/>
          </p:cNvSpPr>
          <p:nvPr/>
        </p:nvSpPr>
        <p:spPr bwMode="auto">
          <a:xfrm>
            <a:off x="1905000" y="51355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2" name="TextBox 177">
            <a:extLst>
              <a:ext uri="{FF2B5EF4-FFF2-40B4-BE49-F238E27FC236}">
                <a16:creationId xmlns:a16="http://schemas.microsoft.com/office/drawing/2014/main" id="{A6E88F38-29A4-41B7-55C8-6A7F820ED954}"/>
              </a:ext>
            </a:extLst>
          </p:cNvPr>
          <p:cNvSpPr txBox="1">
            <a:spLocks noChangeArrowheads="1"/>
          </p:cNvSpPr>
          <p:nvPr/>
        </p:nvSpPr>
        <p:spPr bwMode="auto">
          <a:xfrm>
            <a:off x="4872038" y="41227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3" name="TextBox 178">
            <a:extLst>
              <a:ext uri="{FF2B5EF4-FFF2-40B4-BE49-F238E27FC236}">
                <a16:creationId xmlns:a16="http://schemas.microsoft.com/office/drawing/2014/main" id="{227F71BD-7F18-07E2-83A9-3F8EA84CB40E}"/>
              </a:ext>
            </a:extLst>
          </p:cNvPr>
          <p:cNvSpPr txBox="1">
            <a:spLocks noChangeArrowheads="1"/>
          </p:cNvSpPr>
          <p:nvPr/>
        </p:nvSpPr>
        <p:spPr bwMode="auto">
          <a:xfrm>
            <a:off x="4872038" y="43513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4" name="TextBox 179">
            <a:extLst>
              <a:ext uri="{FF2B5EF4-FFF2-40B4-BE49-F238E27FC236}">
                <a16:creationId xmlns:a16="http://schemas.microsoft.com/office/drawing/2014/main" id="{62AD5B0F-EE95-A756-4E94-49C34B83321A}"/>
              </a:ext>
            </a:extLst>
          </p:cNvPr>
          <p:cNvSpPr txBox="1">
            <a:spLocks noChangeArrowheads="1"/>
          </p:cNvSpPr>
          <p:nvPr/>
        </p:nvSpPr>
        <p:spPr bwMode="auto">
          <a:xfrm>
            <a:off x="4872038" y="45799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5" name="TextBox 180">
            <a:extLst>
              <a:ext uri="{FF2B5EF4-FFF2-40B4-BE49-F238E27FC236}">
                <a16:creationId xmlns:a16="http://schemas.microsoft.com/office/drawing/2014/main" id="{E2100F08-94F4-D6C1-640F-6237C1D9F13F}"/>
              </a:ext>
            </a:extLst>
          </p:cNvPr>
          <p:cNvSpPr txBox="1">
            <a:spLocks noChangeArrowheads="1"/>
          </p:cNvSpPr>
          <p:nvPr/>
        </p:nvSpPr>
        <p:spPr bwMode="auto">
          <a:xfrm>
            <a:off x="2133600" y="51355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6" name="TextBox 181">
            <a:extLst>
              <a:ext uri="{FF2B5EF4-FFF2-40B4-BE49-F238E27FC236}">
                <a16:creationId xmlns:a16="http://schemas.microsoft.com/office/drawing/2014/main" id="{F588D065-52BE-7F85-D4EB-81DD56BE262D}"/>
              </a:ext>
            </a:extLst>
          </p:cNvPr>
          <p:cNvSpPr txBox="1">
            <a:spLocks noChangeArrowheads="1"/>
          </p:cNvSpPr>
          <p:nvPr/>
        </p:nvSpPr>
        <p:spPr bwMode="auto">
          <a:xfrm>
            <a:off x="5100638" y="41227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7" name="TextBox 182">
            <a:extLst>
              <a:ext uri="{FF2B5EF4-FFF2-40B4-BE49-F238E27FC236}">
                <a16:creationId xmlns:a16="http://schemas.microsoft.com/office/drawing/2014/main" id="{0964868F-BAE5-3CA8-4DBF-831AD244A8BD}"/>
              </a:ext>
            </a:extLst>
          </p:cNvPr>
          <p:cNvSpPr txBox="1">
            <a:spLocks noChangeArrowheads="1"/>
          </p:cNvSpPr>
          <p:nvPr/>
        </p:nvSpPr>
        <p:spPr bwMode="auto">
          <a:xfrm>
            <a:off x="5143500" y="43513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8" name="TextBox 183">
            <a:extLst>
              <a:ext uri="{FF2B5EF4-FFF2-40B4-BE49-F238E27FC236}">
                <a16:creationId xmlns:a16="http://schemas.microsoft.com/office/drawing/2014/main" id="{0790B834-A699-5117-8646-C207CFC94284}"/>
              </a:ext>
            </a:extLst>
          </p:cNvPr>
          <p:cNvSpPr txBox="1">
            <a:spLocks noChangeArrowheads="1"/>
          </p:cNvSpPr>
          <p:nvPr/>
        </p:nvSpPr>
        <p:spPr bwMode="auto">
          <a:xfrm>
            <a:off x="5100638" y="45799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39999" name="TextBox 184">
            <a:extLst>
              <a:ext uri="{FF2B5EF4-FFF2-40B4-BE49-F238E27FC236}">
                <a16:creationId xmlns:a16="http://schemas.microsoft.com/office/drawing/2014/main" id="{102ED75E-BB9E-D72A-713E-59B59C28A34B}"/>
              </a:ext>
            </a:extLst>
          </p:cNvPr>
          <p:cNvSpPr txBox="1">
            <a:spLocks noChangeArrowheads="1"/>
          </p:cNvSpPr>
          <p:nvPr/>
        </p:nvSpPr>
        <p:spPr bwMode="auto">
          <a:xfrm>
            <a:off x="3035300" y="4662488"/>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0" name="TextBox 185">
            <a:extLst>
              <a:ext uri="{FF2B5EF4-FFF2-40B4-BE49-F238E27FC236}">
                <a16:creationId xmlns:a16="http://schemas.microsoft.com/office/drawing/2014/main" id="{EB404566-61C3-67B5-BFFA-27B7BD08503B}"/>
              </a:ext>
            </a:extLst>
          </p:cNvPr>
          <p:cNvSpPr txBox="1">
            <a:spLocks noChangeArrowheads="1"/>
          </p:cNvSpPr>
          <p:nvPr/>
        </p:nvSpPr>
        <p:spPr bwMode="auto">
          <a:xfrm>
            <a:off x="1758950" y="28654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1" name="TextBox 186">
            <a:extLst>
              <a:ext uri="{FF2B5EF4-FFF2-40B4-BE49-F238E27FC236}">
                <a16:creationId xmlns:a16="http://schemas.microsoft.com/office/drawing/2014/main" id="{6C24FAFA-FCDF-0A85-3348-3B11DA664331}"/>
              </a:ext>
            </a:extLst>
          </p:cNvPr>
          <p:cNvSpPr txBox="1">
            <a:spLocks noChangeArrowheads="1"/>
          </p:cNvSpPr>
          <p:nvPr/>
        </p:nvSpPr>
        <p:spPr bwMode="auto">
          <a:xfrm>
            <a:off x="2052638" y="32670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2" name="TextBox 187">
            <a:extLst>
              <a:ext uri="{FF2B5EF4-FFF2-40B4-BE49-F238E27FC236}">
                <a16:creationId xmlns:a16="http://schemas.microsoft.com/office/drawing/2014/main" id="{E5A2546A-7633-FE9A-822E-EF106D1375EF}"/>
              </a:ext>
            </a:extLst>
          </p:cNvPr>
          <p:cNvSpPr txBox="1">
            <a:spLocks noChangeArrowheads="1"/>
          </p:cNvSpPr>
          <p:nvPr/>
        </p:nvSpPr>
        <p:spPr bwMode="auto">
          <a:xfrm>
            <a:off x="2052638" y="34956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3" name="TextBox 188">
            <a:extLst>
              <a:ext uri="{FF2B5EF4-FFF2-40B4-BE49-F238E27FC236}">
                <a16:creationId xmlns:a16="http://schemas.microsoft.com/office/drawing/2014/main" id="{AE908B19-D3EB-893A-8C40-3C204174EED2}"/>
              </a:ext>
            </a:extLst>
          </p:cNvPr>
          <p:cNvSpPr txBox="1">
            <a:spLocks noChangeArrowheads="1"/>
          </p:cNvSpPr>
          <p:nvPr/>
        </p:nvSpPr>
        <p:spPr bwMode="auto">
          <a:xfrm>
            <a:off x="23352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4" name="TextBox 189">
            <a:extLst>
              <a:ext uri="{FF2B5EF4-FFF2-40B4-BE49-F238E27FC236}">
                <a16:creationId xmlns:a16="http://schemas.microsoft.com/office/drawing/2014/main" id="{FF545828-DC80-21E1-83E9-18D953A7C080}"/>
              </a:ext>
            </a:extLst>
          </p:cNvPr>
          <p:cNvSpPr txBox="1">
            <a:spLocks noChangeArrowheads="1"/>
          </p:cNvSpPr>
          <p:nvPr/>
        </p:nvSpPr>
        <p:spPr bwMode="auto">
          <a:xfrm>
            <a:off x="2247900" y="30384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5" name="TextBox 190">
            <a:extLst>
              <a:ext uri="{FF2B5EF4-FFF2-40B4-BE49-F238E27FC236}">
                <a16:creationId xmlns:a16="http://schemas.microsoft.com/office/drawing/2014/main" id="{681FA97E-2200-9A23-EE62-2D5471537B45}"/>
              </a:ext>
            </a:extLst>
          </p:cNvPr>
          <p:cNvSpPr txBox="1">
            <a:spLocks noChangeArrowheads="1"/>
          </p:cNvSpPr>
          <p:nvPr/>
        </p:nvSpPr>
        <p:spPr bwMode="auto">
          <a:xfrm>
            <a:off x="2139950" y="326707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6" name="TextBox 191">
            <a:extLst>
              <a:ext uri="{FF2B5EF4-FFF2-40B4-BE49-F238E27FC236}">
                <a16:creationId xmlns:a16="http://schemas.microsoft.com/office/drawing/2014/main" id="{FD7F289D-F527-625D-0A20-30F1065BA2A5}"/>
              </a:ext>
            </a:extLst>
          </p:cNvPr>
          <p:cNvSpPr txBox="1">
            <a:spLocks noChangeArrowheads="1"/>
          </p:cNvSpPr>
          <p:nvPr/>
        </p:nvSpPr>
        <p:spPr bwMode="auto">
          <a:xfrm>
            <a:off x="2247900" y="34956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7" name="TextBox 192">
            <a:extLst>
              <a:ext uri="{FF2B5EF4-FFF2-40B4-BE49-F238E27FC236}">
                <a16:creationId xmlns:a16="http://schemas.microsoft.com/office/drawing/2014/main" id="{F5E25C2E-DF7B-4E0C-2125-7741BA7CB520}"/>
              </a:ext>
            </a:extLst>
          </p:cNvPr>
          <p:cNvSpPr txBox="1">
            <a:spLocks noChangeArrowheads="1"/>
          </p:cNvSpPr>
          <p:nvPr/>
        </p:nvSpPr>
        <p:spPr bwMode="auto">
          <a:xfrm>
            <a:off x="2487613" y="28098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8" name="TextBox 193">
            <a:extLst>
              <a:ext uri="{FF2B5EF4-FFF2-40B4-BE49-F238E27FC236}">
                <a16:creationId xmlns:a16="http://schemas.microsoft.com/office/drawing/2014/main" id="{55032431-1E27-7807-427E-D205D4F2E2E6}"/>
              </a:ext>
            </a:extLst>
          </p:cNvPr>
          <p:cNvSpPr txBox="1">
            <a:spLocks noChangeArrowheads="1"/>
          </p:cNvSpPr>
          <p:nvPr/>
        </p:nvSpPr>
        <p:spPr bwMode="auto">
          <a:xfrm>
            <a:off x="2433638" y="30384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09" name="TextBox 194">
            <a:extLst>
              <a:ext uri="{FF2B5EF4-FFF2-40B4-BE49-F238E27FC236}">
                <a16:creationId xmlns:a16="http://schemas.microsoft.com/office/drawing/2014/main" id="{54DE83AB-D9CF-4C94-5826-3ACFB8C2142C}"/>
              </a:ext>
            </a:extLst>
          </p:cNvPr>
          <p:cNvSpPr txBox="1">
            <a:spLocks noChangeArrowheads="1"/>
          </p:cNvSpPr>
          <p:nvPr/>
        </p:nvSpPr>
        <p:spPr bwMode="auto">
          <a:xfrm>
            <a:off x="2292350" y="3267075"/>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0" name="TextBox 195">
            <a:extLst>
              <a:ext uri="{FF2B5EF4-FFF2-40B4-BE49-F238E27FC236}">
                <a16:creationId xmlns:a16="http://schemas.microsoft.com/office/drawing/2014/main" id="{2FBE108A-1D8F-4FB7-FDA4-25340EF2293A}"/>
              </a:ext>
            </a:extLst>
          </p:cNvPr>
          <p:cNvSpPr txBox="1">
            <a:spLocks noChangeArrowheads="1"/>
          </p:cNvSpPr>
          <p:nvPr/>
        </p:nvSpPr>
        <p:spPr bwMode="auto">
          <a:xfrm>
            <a:off x="2433638" y="34956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1" name="TextBox 196">
            <a:extLst>
              <a:ext uri="{FF2B5EF4-FFF2-40B4-BE49-F238E27FC236}">
                <a16:creationId xmlns:a16="http://schemas.microsoft.com/office/drawing/2014/main" id="{DB833177-4EF1-C9B0-41D8-5D7A3E8D41E5}"/>
              </a:ext>
            </a:extLst>
          </p:cNvPr>
          <p:cNvSpPr txBox="1">
            <a:spLocks noChangeArrowheads="1"/>
          </p:cNvSpPr>
          <p:nvPr/>
        </p:nvSpPr>
        <p:spPr bwMode="auto">
          <a:xfrm>
            <a:off x="2628900" y="28098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2" name="TextBox 197">
            <a:extLst>
              <a:ext uri="{FF2B5EF4-FFF2-40B4-BE49-F238E27FC236}">
                <a16:creationId xmlns:a16="http://schemas.microsoft.com/office/drawing/2014/main" id="{CF6F4058-F9BC-8114-202E-C27F6AE942A0}"/>
              </a:ext>
            </a:extLst>
          </p:cNvPr>
          <p:cNvSpPr txBox="1">
            <a:spLocks noChangeArrowheads="1"/>
          </p:cNvSpPr>
          <p:nvPr/>
        </p:nvSpPr>
        <p:spPr bwMode="auto">
          <a:xfrm>
            <a:off x="2628900" y="30384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3" name="TextBox 198">
            <a:extLst>
              <a:ext uri="{FF2B5EF4-FFF2-40B4-BE49-F238E27FC236}">
                <a16:creationId xmlns:a16="http://schemas.microsoft.com/office/drawing/2014/main" id="{D71F1E73-CBF0-54AB-E680-478CDD568B7B}"/>
              </a:ext>
            </a:extLst>
          </p:cNvPr>
          <p:cNvSpPr txBox="1">
            <a:spLocks noChangeArrowheads="1"/>
          </p:cNvSpPr>
          <p:nvPr/>
        </p:nvSpPr>
        <p:spPr bwMode="auto">
          <a:xfrm>
            <a:off x="2640013" y="3267075"/>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4" name="TextBox 199">
            <a:extLst>
              <a:ext uri="{FF2B5EF4-FFF2-40B4-BE49-F238E27FC236}">
                <a16:creationId xmlns:a16="http://schemas.microsoft.com/office/drawing/2014/main" id="{2CD4C237-76DE-EFAA-4430-3C0DD8B01026}"/>
              </a:ext>
            </a:extLst>
          </p:cNvPr>
          <p:cNvSpPr txBox="1">
            <a:spLocks noChangeArrowheads="1"/>
          </p:cNvSpPr>
          <p:nvPr/>
        </p:nvSpPr>
        <p:spPr bwMode="auto">
          <a:xfrm>
            <a:off x="2628900" y="3495675"/>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15" name="TextBox 200">
            <a:extLst>
              <a:ext uri="{FF2B5EF4-FFF2-40B4-BE49-F238E27FC236}">
                <a16:creationId xmlns:a16="http://schemas.microsoft.com/office/drawing/2014/main" id="{F001D1CB-3880-6C9D-5B4B-72FDDD29F051}"/>
              </a:ext>
            </a:extLst>
          </p:cNvPr>
          <p:cNvSpPr txBox="1">
            <a:spLocks noChangeArrowheads="1"/>
          </p:cNvSpPr>
          <p:nvPr/>
        </p:nvSpPr>
        <p:spPr bwMode="auto">
          <a:xfrm>
            <a:off x="3568700" y="181292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16" name="TextBox 201">
            <a:extLst>
              <a:ext uri="{FF2B5EF4-FFF2-40B4-BE49-F238E27FC236}">
                <a16:creationId xmlns:a16="http://schemas.microsoft.com/office/drawing/2014/main" id="{91ABDB72-D403-22C3-7ECD-E02D4C623A2C}"/>
              </a:ext>
            </a:extLst>
          </p:cNvPr>
          <p:cNvSpPr txBox="1">
            <a:spLocks noChangeArrowheads="1"/>
          </p:cNvSpPr>
          <p:nvPr/>
        </p:nvSpPr>
        <p:spPr bwMode="auto">
          <a:xfrm>
            <a:off x="3756025" y="2041525"/>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17" name="TextBox 202">
            <a:extLst>
              <a:ext uri="{FF2B5EF4-FFF2-40B4-BE49-F238E27FC236}">
                <a16:creationId xmlns:a16="http://schemas.microsoft.com/office/drawing/2014/main" id="{BAE7765D-B90F-5D2B-B351-9DFBF5D5F911}"/>
              </a:ext>
            </a:extLst>
          </p:cNvPr>
          <p:cNvSpPr txBox="1">
            <a:spLocks noChangeArrowheads="1"/>
          </p:cNvSpPr>
          <p:nvPr/>
        </p:nvSpPr>
        <p:spPr bwMode="auto">
          <a:xfrm>
            <a:off x="3756025" y="2270125"/>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18" name="TextBox 203">
            <a:extLst>
              <a:ext uri="{FF2B5EF4-FFF2-40B4-BE49-F238E27FC236}">
                <a16:creationId xmlns:a16="http://schemas.microsoft.com/office/drawing/2014/main" id="{B388C260-587D-0B3A-E10D-91DE2D16441B}"/>
              </a:ext>
            </a:extLst>
          </p:cNvPr>
          <p:cNvSpPr txBox="1">
            <a:spLocks noChangeArrowheads="1"/>
          </p:cNvSpPr>
          <p:nvPr/>
        </p:nvSpPr>
        <p:spPr bwMode="auto">
          <a:xfrm>
            <a:off x="2684463" y="5157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19" name="TextBox 204">
            <a:extLst>
              <a:ext uri="{FF2B5EF4-FFF2-40B4-BE49-F238E27FC236}">
                <a16:creationId xmlns:a16="http://schemas.microsoft.com/office/drawing/2014/main" id="{53FEF5BF-2CB1-336A-0C59-4F26A2A6DFA7}"/>
              </a:ext>
            </a:extLst>
          </p:cNvPr>
          <p:cNvSpPr txBox="1">
            <a:spLocks noChangeArrowheads="1"/>
          </p:cNvSpPr>
          <p:nvPr/>
        </p:nvSpPr>
        <p:spPr bwMode="auto">
          <a:xfrm>
            <a:off x="3967163" y="17605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0" name="TextBox 205">
            <a:extLst>
              <a:ext uri="{FF2B5EF4-FFF2-40B4-BE49-F238E27FC236}">
                <a16:creationId xmlns:a16="http://schemas.microsoft.com/office/drawing/2014/main" id="{A1637B64-A522-82E4-B14A-7B9599BFCE3A}"/>
              </a:ext>
            </a:extLst>
          </p:cNvPr>
          <p:cNvSpPr txBox="1">
            <a:spLocks noChangeArrowheads="1"/>
          </p:cNvSpPr>
          <p:nvPr/>
        </p:nvSpPr>
        <p:spPr bwMode="auto">
          <a:xfrm>
            <a:off x="3967163" y="204152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1" name="TextBox 206">
            <a:extLst>
              <a:ext uri="{FF2B5EF4-FFF2-40B4-BE49-F238E27FC236}">
                <a16:creationId xmlns:a16="http://schemas.microsoft.com/office/drawing/2014/main" id="{AC8B2E74-2F90-538A-FB89-5D4D722386C1}"/>
              </a:ext>
            </a:extLst>
          </p:cNvPr>
          <p:cNvSpPr txBox="1">
            <a:spLocks noChangeArrowheads="1"/>
          </p:cNvSpPr>
          <p:nvPr/>
        </p:nvSpPr>
        <p:spPr bwMode="auto">
          <a:xfrm>
            <a:off x="3967163" y="2270125"/>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2" name="TextBox 207">
            <a:extLst>
              <a:ext uri="{FF2B5EF4-FFF2-40B4-BE49-F238E27FC236}">
                <a16:creationId xmlns:a16="http://schemas.microsoft.com/office/drawing/2014/main" id="{E87FC551-8855-025A-D691-327FBFBFC342}"/>
              </a:ext>
            </a:extLst>
          </p:cNvPr>
          <p:cNvSpPr txBox="1">
            <a:spLocks noChangeArrowheads="1"/>
          </p:cNvSpPr>
          <p:nvPr/>
        </p:nvSpPr>
        <p:spPr bwMode="auto">
          <a:xfrm>
            <a:off x="2684463" y="5157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3" name="TextBox 208">
            <a:extLst>
              <a:ext uri="{FF2B5EF4-FFF2-40B4-BE49-F238E27FC236}">
                <a16:creationId xmlns:a16="http://schemas.microsoft.com/office/drawing/2014/main" id="{55A9B5D5-3987-A447-3F7D-CAE868EEF961}"/>
              </a:ext>
            </a:extLst>
          </p:cNvPr>
          <p:cNvSpPr txBox="1">
            <a:spLocks noChangeArrowheads="1"/>
          </p:cNvSpPr>
          <p:nvPr/>
        </p:nvSpPr>
        <p:spPr bwMode="auto">
          <a:xfrm>
            <a:off x="4195763" y="16081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4" name="TextBox 209">
            <a:extLst>
              <a:ext uri="{FF2B5EF4-FFF2-40B4-BE49-F238E27FC236}">
                <a16:creationId xmlns:a16="http://schemas.microsoft.com/office/drawing/2014/main" id="{D7F4CD41-B066-C453-CB6E-A344EA6EC604}"/>
              </a:ext>
            </a:extLst>
          </p:cNvPr>
          <p:cNvSpPr txBox="1">
            <a:spLocks noChangeArrowheads="1"/>
          </p:cNvSpPr>
          <p:nvPr/>
        </p:nvSpPr>
        <p:spPr bwMode="auto">
          <a:xfrm>
            <a:off x="4435475" y="2128838"/>
            <a:ext cx="3635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5" name="TextBox 210">
            <a:extLst>
              <a:ext uri="{FF2B5EF4-FFF2-40B4-BE49-F238E27FC236}">
                <a16:creationId xmlns:a16="http://schemas.microsoft.com/office/drawing/2014/main" id="{9E39A5DC-ED47-6EF3-CC76-34D4755E5DF3}"/>
              </a:ext>
            </a:extLst>
          </p:cNvPr>
          <p:cNvSpPr txBox="1">
            <a:spLocks noChangeArrowheads="1"/>
          </p:cNvSpPr>
          <p:nvPr/>
        </p:nvSpPr>
        <p:spPr bwMode="auto">
          <a:xfrm>
            <a:off x="4435475" y="2357438"/>
            <a:ext cx="3635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6" name="TextBox 211">
            <a:extLst>
              <a:ext uri="{FF2B5EF4-FFF2-40B4-BE49-F238E27FC236}">
                <a16:creationId xmlns:a16="http://schemas.microsoft.com/office/drawing/2014/main" id="{8AC5D34A-A1D8-09E8-86CA-CBE9F4F24068}"/>
              </a:ext>
            </a:extLst>
          </p:cNvPr>
          <p:cNvSpPr txBox="1">
            <a:spLocks noChangeArrowheads="1"/>
          </p:cNvSpPr>
          <p:nvPr/>
        </p:nvSpPr>
        <p:spPr bwMode="auto">
          <a:xfrm>
            <a:off x="4435475" y="2586038"/>
            <a:ext cx="3635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7" name="TextBox 212">
            <a:extLst>
              <a:ext uri="{FF2B5EF4-FFF2-40B4-BE49-F238E27FC236}">
                <a16:creationId xmlns:a16="http://schemas.microsoft.com/office/drawing/2014/main" id="{66B4D072-F4F2-AF5A-C2F5-8C2F3340AB76}"/>
              </a:ext>
            </a:extLst>
          </p:cNvPr>
          <p:cNvSpPr txBox="1">
            <a:spLocks noChangeArrowheads="1"/>
          </p:cNvSpPr>
          <p:nvPr/>
        </p:nvSpPr>
        <p:spPr bwMode="auto">
          <a:xfrm>
            <a:off x="4470400" y="1535113"/>
            <a:ext cx="3651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8" name="TextBox 213">
            <a:extLst>
              <a:ext uri="{FF2B5EF4-FFF2-40B4-BE49-F238E27FC236}">
                <a16:creationId xmlns:a16="http://schemas.microsoft.com/office/drawing/2014/main" id="{17AF4E8E-3E37-D8F9-C2B6-C1179A7003C6}"/>
              </a:ext>
            </a:extLst>
          </p:cNvPr>
          <p:cNvSpPr txBox="1">
            <a:spLocks noChangeArrowheads="1"/>
          </p:cNvSpPr>
          <p:nvPr/>
        </p:nvSpPr>
        <p:spPr bwMode="auto">
          <a:xfrm>
            <a:off x="4816475" y="1852613"/>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29" name="TextBox 214">
            <a:extLst>
              <a:ext uri="{FF2B5EF4-FFF2-40B4-BE49-F238E27FC236}">
                <a16:creationId xmlns:a16="http://schemas.microsoft.com/office/drawing/2014/main" id="{C8203BED-9579-367E-30DC-49364285574E}"/>
              </a:ext>
            </a:extLst>
          </p:cNvPr>
          <p:cNvSpPr txBox="1">
            <a:spLocks noChangeArrowheads="1"/>
          </p:cNvSpPr>
          <p:nvPr/>
        </p:nvSpPr>
        <p:spPr bwMode="auto">
          <a:xfrm>
            <a:off x="4710113" y="208121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30" name="TextBox 215">
            <a:extLst>
              <a:ext uri="{FF2B5EF4-FFF2-40B4-BE49-F238E27FC236}">
                <a16:creationId xmlns:a16="http://schemas.microsoft.com/office/drawing/2014/main" id="{288A021D-FF6B-EC51-62F0-273DE8CD3844}"/>
              </a:ext>
            </a:extLst>
          </p:cNvPr>
          <p:cNvSpPr txBox="1">
            <a:spLocks noChangeArrowheads="1"/>
          </p:cNvSpPr>
          <p:nvPr/>
        </p:nvSpPr>
        <p:spPr bwMode="auto">
          <a:xfrm>
            <a:off x="4892675" y="2309813"/>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31" name="TextBox 216">
            <a:extLst>
              <a:ext uri="{FF2B5EF4-FFF2-40B4-BE49-F238E27FC236}">
                <a16:creationId xmlns:a16="http://schemas.microsoft.com/office/drawing/2014/main" id="{CFCA2934-2023-1CC8-771A-274091DBF9A0}"/>
              </a:ext>
            </a:extLst>
          </p:cNvPr>
          <p:cNvSpPr txBox="1">
            <a:spLocks noChangeArrowheads="1"/>
          </p:cNvSpPr>
          <p:nvPr/>
        </p:nvSpPr>
        <p:spPr bwMode="auto">
          <a:xfrm>
            <a:off x="3451225" y="3810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2" name="TextBox 217">
            <a:extLst>
              <a:ext uri="{FF2B5EF4-FFF2-40B4-BE49-F238E27FC236}">
                <a16:creationId xmlns:a16="http://schemas.microsoft.com/office/drawing/2014/main" id="{452BEF0B-E57D-606A-3515-97EFBF1EFD78}"/>
              </a:ext>
            </a:extLst>
          </p:cNvPr>
          <p:cNvSpPr txBox="1">
            <a:spLocks noChangeArrowheads="1"/>
          </p:cNvSpPr>
          <p:nvPr/>
        </p:nvSpPr>
        <p:spPr bwMode="auto">
          <a:xfrm>
            <a:off x="4867275" y="26114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33" name="TextBox 218">
            <a:extLst>
              <a:ext uri="{FF2B5EF4-FFF2-40B4-BE49-F238E27FC236}">
                <a16:creationId xmlns:a16="http://schemas.microsoft.com/office/drawing/2014/main" id="{351F4854-4D8A-198B-8202-7D19DCC13EC5}"/>
              </a:ext>
            </a:extLst>
          </p:cNvPr>
          <p:cNvSpPr txBox="1">
            <a:spLocks noChangeArrowheads="1"/>
          </p:cNvSpPr>
          <p:nvPr/>
        </p:nvSpPr>
        <p:spPr bwMode="auto">
          <a:xfrm>
            <a:off x="3359150" y="4038600"/>
            <a:ext cx="3397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4" name="TextBox 219">
            <a:extLst>
              <a:ext uri="{FF2B5EF4-FFF2-40B4-BE49-F238E27FC236}">
                <a16:creationId xmlns:a16="http://schemas.microsoft.com/office/drawing/2014/main" id="{E18EA5F4-A207-A6B0-074F-05E6605F2F14}"/>
              </a:ext>
            </a:extLst>
          </p:cNvPr>
          <p:cNvSpPr txBox="1">
            <a:spLocks noChangeArrowheads="1"/>
          </p:cNvSpPr>
          <p:nvPr/>
        </p:nvSpPr>
        <p:spPr bwMode="auto">
          <a:xfrm>
            <a:off x="3451225" y="42672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5" name="TextBox 220">
            <a:extLst>
              <a:ext uri="{FF2B5EF4-FFF2-40B4-BE49-F238E27FC236}">
                <a16:creationId xmlns:a16="http://schemas.microsoft.com/office/drawing/2014/main" id="{DCB33618-C5A6-9C7B-F636-C8B86F892B41}"/>
              </a:ext>
            </a:extLst>
          </p:cNvPr>
          <p:cNvSpPr txBox="1">
            <a:spLocks noChangeArrowheads="1"/>
          </p:cNvSpPr>
          <p:nvPr/>
        </p:nvSpPr>
        <p:spPr bwMode="auto">
          <a:xfrm>
            <a:off x="3451225" y="44958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6" name="TextBox 221">
            <a:extLst>
              <a:ext uri="{FF2B5EF4-FFF2-40B4-BE49-F238E27FC236}">
                <a16:creationId xmlns:a16="http://schemas.microsoft.com/office/drawing/2014/main" id="{CA198569-2C7F-1B3E-78ED-52A6E828F0AE}"/>
              </a:ext>
            </a:extLst>
          </p:cNvPr>
          <p:cNvSpPr txBox="1">
            <a:spLocks noChangeArrowheads="1"/>
          </p:cNvSpPr>
          <p:nvPr/>
        </p:nvSpPr>
        <p:spPr bwMode="auto">
          <a:xfrm>
            <a:off x="3646488" y="38100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7" name="TextBox 222">
            <a:extLst>
              <a:ext uri="{FF2B5EF4-FFF2-40B4-BE49-F238E27FC236}">
                <a16:creationId xmlns:a16="http://schemas.microsoft.com/office/drawing/2014/main" id="{7C5FAED2-ED4C-0A17-15D4-99844882BD19}"/>
              </a:ext>
            </a:extLst>
          </p:cNvPr>
          <p:cNvSpPr txBox="1">
            <a:spLocks noChangeArrowheads="1"/>
          </p:cNvSpPr>
          <p:nvPr/>
        </p:nvSpPr>
        <p:spPr bwMode="auto">
          <a:xfrm>
            <a:off x="3646488" y="40386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8" name="TextBox 223">
            <a:extLst>
              <a:ext uri="{FF2B5EF4-FFF2-40B4-BE49-F238E27FC236}">
                <a16:creationId xmlns:a16="http://schemas.microsoft.com/office/drawing/2014/main" id="{29407EAF-523B-EF7C-5E94-7994A10513F8}"/>
              </a:ext>
            </a:extLst>
          </p:cNvPr>
          <p:cNvSpPr txBox="1">
            <a:spLocks noChangeArrowheads="1"/>
          </p:cNvSpPr>
          <p:nvPr/>
        </p:nvSpPr>
        <p:spPr bwMode="auto">
          <a:xfrm>
            <a:off x="3859213" y="42672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39" name="TextBox 224">
            <a:extLst>
              <a:ext uri="{FF2B5EF4-FFF2-40B4-BE49-F238E27FC236}">
                <a16:creationId xmlns:a16="http://schemas.microsoft.com/office/drawing/2014/main" id="{A9745A06-6321-3D33-264F-ADD3AD75B3C2}"/>
              </a:ext>
            </a:extLst>
          </p:cNvPr>
          <p:cNvSpPr txBox="1">
            <a:spLocks noChangeArrowheads="1"/>
          </p:cNvSpPr>
          <p:nvPr/>
        </p:nvSpPr>
        <p:spPr bwMode="auto">
          <a:xfrm>
            <a:off x="3646488" y="44958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0" name="TextBox 225">
            <a:extLst>
              <a:ext uri="{FF2B5EF4-FFF2-40B4-BE49-F238E27FC236}">
                <a16:creationId xmlns:a16="http://schemas.microsoft.com/office/drawing/2014/main" id="{7C0E6F66-01BC-6C61-2EF0-122DC3CD1FCB}"/>
              </a:ext>
            </a:extLst>
          </p:cNvPr>
          <p:cNvSpPr txBox="1">
            <a:spLocks noChangeArrowheads="1"/>
          </p:cNvSpPr>
          <p:nvPr/>
        </p:nvSpPr>
        <p:spPr bwMode="auto">
          <a:xfrm>
            <a:off x="3832225" y="3810000"/>
            <a:ext cx="3381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1" name="TextBox 226">
            <a:extLst>
              <a:ext uri="{FF2B5EF4-FFF2-40B4-BE49-F238E27FC236}">
                <a16:creationId xmlns:a16="http://schemas.microsoft.com/office/drawing/2014/main" id="{532C119B-19E8-FBF7-8231-26A6AE970915}"/>
              </a:ext>
            </a:extLst>
          </p:cNvPr>
          <p:cNvSpPr txBox="1">
            <a:spLocks noChangeArrowheads="1"/>
          </p:cNvSpPr>
          <p:nvPr/>
        </p:nvSpPr>
        <p:spPr bwMode="auto">
          <a:xfrm>
            <a:off x="3935413" y="4038600"/>
            <a:ext cx="3381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2" name="TextBox 227">
            <a:extLst>
              <a:ext uri="{FF2B5EF4-FFF2-40B4-BE49-F238E27FC236}">
                <a16:creationId xmlns:a16="http://schemas.microsoft.com/office/drawing/2014/main" id="{DFCE5F50-822D-89E0-4875-AC2998A32CE8}"/>
              </a:ext>
            </a:extLst>
          </p:cNvPr>
          <p:cNvSpPr txBox="1">
            <a:spLocks noChangeArrowheads="1"/>
          </p:cNvSpPr>
          <p:nvPr/>
        </p:nvSpPr>
        <p:spPr bwMode="auto">
          <a:xfrm>
            <a:off x="2833688" y="35242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3" name="TextBox 228">
            <a:extLst>
              <a:ext uri="{FF2B5EF4-FFF2-40B4-BE49-F238E27FC236}">
                <a16:creationId xmlns:a16="http://schemas.microsoft.com/office/drawing/2014/main" id="{384E4814-C952-7C15-878D-0B82A3EC6634}"/>
              </a:ext>
            </a:extLst>
          </p:cNvPr>
          <p:cNvSpPr txBox="1">
            <a:spLocks noChangeArrowheads="1"/>
          </p:cNvSpPr>
          <p:nvPr/>
        </p:nvSpPr>
        <p:spPr bwMode="auto">
          <a:xfrm>
            <a:off x="3321050" y="4635500"/>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4" name="TextBox 229">
            <a:extLst>
              <a:ext uri="{FF2B5EF4-FFF2-40B4-BE49-F238E27FC236}">
                <a16:creationId xmlns:a16="http://schemas.microsoft.com/office/drawing/2014/main" id="{750E043E-D215-0043-ACF5-664EA7899242}"/>
              </a:ext>
            </a:extLst>
          </p:cNvPr>
          <p:cNvSpPr txBox="1">
            <a:spLocks noChangeArrowheads="1"/>
          </p:cNvSpPr>
          <p:nvPr/>
        </p:nvSpPr>
        <p:spPr bwMode="auto">
          <a:xfrm>
            <a:off x="3554413" y="46418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5" name="TextBox 230">
            <a:extLst>
              <a:ext uri="{FF2B5EF4-FFF2-40B4-BE49-F238E27FC236}">
                <a16:creationId xmlns:a16="http://schemas.microsoft.com/office/drawing/2014/main" id="{F66D25B8-C0BD-533D-B0F2-6ED8DADF83D2}"/>
              </a:ext>
            </a:extLst>
          </p:cNvPr>
          <p:cNvSpPr txBox="1">
            <a:spLocks noChangeArrowheads="1"/>
          </p:cNvSpPr>
          <p:nvPr/>
        </p:nvSpPr>
        <p:spPr bwMode="auto">
          <a:xfrm>
            <a:off x="3554413" y="4870450"/>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6" name="TextBox 231">
            <a:extLst>
              <a:ext uri="{FF2B5EF4-FFF2-40B4-BE49-F238E27FC236}">
                <a16:creationId xmlns:a16="http://schemas.microsoft.com/office/drawing/2014/main" id="{1FA63427-17E5-6003-D860-D62BF5E92057}"/>
              </a:ext>
            </a:extLst>
          </p:cNvPr>
          <p:cNvSpPr txBox="1">
            <a:spLocks noChangeArrowheads="1"/>
          </p:cNvSpPr>
          <p:nvPr/>
        </p:nvSpPr>
        <p:spPr bwMode="auto">
          <a:xfrm>
            <a:off x="4011613" y="47704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7" name="TextBox 232">
            <a:extLst>
              <a:ext uri="{FF2B5EF4-FFF2-40B4-BE49-F238E27FC236}">
                <a16:creationId xmlns:a16="http://schemas.microsoft.com/office/drawing/2014/main" id="{BBF79D34-2CB8-8AAC-FF1E-B6E3971F912E}"/>
              </a:ext>
            </a:extLst>
          </p:cNvPr>
          <p:cNvSpPr txBox="1">
            <a:spLocks noChangeArrowheads="1"/>
          </p:cNvSpPr>
          <p:nvPr/>
        </p:nvSpPr>
        <p:spPr bwMode="auto">
          <a:xfrm>
            <a:off x="25971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48" name="TextBox 233">
            <a:extLst>
              <a:ext uri="{FF2B5EF4-FFF2-40B4-BE49-F238E27FC236}">
                <a16:creationId xmlns:a16="http://schemas.microsoft.com/office/drawing/2014/main" id="{F9A4DD62-3DA5-65D3-4F9C-9F10D1C0E705}"/>
              </a:ext>
            </a:extLst>
          </p:cNvPr>
          <p:cNvSpPr txBox="1">
            <a:spLocks noChangeArrowheads="1"/>
          </p:cNvSpPr>
          <p:nvPr/>
        </p:nvSpPr>
        <p:spPr bwMode="auto">
          <a:xfrm>
            <a:off x="4867275" y="2947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49" name="TextBox 234">
            <a:extLst>
              <a:ext uri="{FF2B5EF4-FFF2-40B4-BE49-F238E27FC236}">
                <a16:creationId xmlns:a16="http://schemas.microsoft.com/office/drawing/2014/main" id="{A1A1651E-7E5E-E069-2A8E-564CE220A167}"/>
              </a:ext>
            </a:extLst>
          </p:cNvPr>
          <p:cNvSpPr txBox="1">
            <a:spLocks noChangeArrowheads="1"/>
          </p:cNvSpPr>
          <p:nvPr/>
        </p:nvSpPr>
        <p:spPr bwMode="auto">
          <a:xfrm>
            <a:off x="5045075" y="31765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0" name="TextBox 235">
            <a:extLst>
              <a:ext uri="{FF2B5EF4-FFF2-40B4-BE49-F238E27FC236}">
                <a16:creationId xmlns:a16="http://schemas.microsoft.com/office/drawing/2014/main" id="{2F7945BB-B9D7-84B1-A145-2EC983C62D92}"/>
              </a:ext>
            </a:extLst>
          </p:cNvPr>
          <p:cNvSpPr txBox="1">
            <a:spLocks noChangeArrowheads="1"/>
          </p:cNvSpPr>
          <p:nvPr/>
        </p:nvSpPr>
        <p:spPr bwMode="auto">
          <a:xfrm>
            <a:off x="4262438" y="474027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1" name="TextBox 236">
            <a:extLst>
              <a:ext uri="{FF2B5EF4-FFF2-40B4-BE49-F238E27FC236}">
                <a16:creationId xmlns:a16="http://schemas.microsoft.com/office/drawing/2014/main" id="{8024952C-158D-73F5-6494-F8A33088F9C8}"/>
              </a:ext>
            </a:extLst>
          </p:cNvPr>
          <p:cNvSpPr txBox="1">
            <a:spLocks noChangeArrowheads="1"/>
          </p:cNvSpPr>
          <p:nvPr/>
        </p:nvSpPr>
        <p:spPr bwMode="auto">
          <a:xfrm>
            <a:off x="5278438" y="40767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2" name="TextBox 237">
            <a:extLst>
              <a:ext uri="{FF2B5EF4-FFF2-40B4-BE49-F238E27FC236}">
                <a16:creationId xmlns:a16="http://schemas.microsoft.com/office/drawing/2014/main" id="{03EF38B0-DF79-E4D4-8B46-41CDE6FDE914}"/>
              </a:ext>
            </a:extLst>
          </p:cNvPr>
          <p:cNvSpPr txBox="1">
            <a:spLocks noChangeArrowheads="1"/>
          </p:cNvSpPr>
          <p:nvPr/>
        </p:nvSpPr>
        <p:spPr bwMode="auto">
          <a:xfrm>
            <a:off x="5464175" y="43053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3" name="TextBox 238">
            <a:extLst>
              <a:ext uri="{FF2B5EF4-FFF2-40B4-BE49-F238E27FC236}">
                <a16:creationId xmlns:a16="http://schemas.microsoft.com/office/drawing/2014/main" id="{6C2328E8-92DF-DFBD-9A94-F15610A30AF5}"/>
              </a:ext>
            </a:extLst>
          </p:cNvPr>
          <p:cNvSpPr txBox="1">
            <a:spLocks noChangeArrowheads="1"/>
          </p:cNvSpPr>
          <p:nvPr/>
        </p:nvSpPr>
        <p:spPr bwMode="auto">
          <a:xfrm>
            <a:off x="5278438" y="45339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4" name="TextBox 239">
            <a:extLst>
              <a:ext uri="{FF2B5EF4-FFF2-40B4-BE49-F238E27FC236}">
                <a16:creationId xmlns:a16="http://schemas.microsoft.com/office/drawing/2014/main" id="{B46588B5-FFD5-1371-6FF9-974646B39B8E}"/>
              </a:ext>
            </a:extLst>
          </p:cNvPr>
          <p:cNvSpPr txBox="1">
            <a:spLocks noChangeArrowheads="1"/>
          </p:cNvSpPr>
          <p:nvPr/>
        </p:nvSpPr>
        <p:spPr bwMode="auto">
          <a:xfrm>
            <a:off x="5464175" y="47625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5" name="TextBox 240">
            <a:extLst>
              <a:ext uri="{FF2B5EF4-FFF2-40B4-BE49-F238E27FC236}">
                <a16:creationId xmlns:a16="http://schemas.microsoft.com/office/drawing/2014/main" id="{4D01425B-9E6A-BB73-78BF-6DEDD41E803F}"/>
              </a:ext>
            </a:extLst>
          </p:cNvPr>
          <p:cNvSpPr txBox="1">
            <a:spLocks noChangeArrowheads="1"/>
          </p:cNvSpPr>
          <p:nvPr/>
        </p:nvSpPr>
        <p:spPr bwMode="auto">
          <a:xfrm>
            <a:off x="4298950" y="2916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6" name="TextBox 241">
            <a:extLst>
              <a:ext uri="{FF2B5EF4-FFF2-40B4-BE49-F238E27FC236}">
                <a16:creationId xmlns:a16="http://schemas.microsoft.com/office/drawing/2014/main" id="{A05F2661-75F6-5D3D-8A0E-B2B61DD18985}"/>
              </a:ext>
            </a:extLst>
          </p:cNvPr>
          <p:cNvSpPr txBox="1">
            <a:spLocks noChangeArrowheads="1"/>
          </p:cNvSpPr>
          <p:nvPr/>
        </p:nvSpPr>
        <p:spPr bwMode="auto">
          <a:xfrm>
            <a:off x="4565650" y="3543300"/>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7" name="TextBox 242">
            <a:extLst>
              <a:ext uri="{FF2B5EF4-FFF2-40B4-BE49-F238E27FC236}">
                <a16:creationId xmlns:a16="http://schemas.microsoft.com/office/drawing/2014/main" id="{C22813DE-999C-064C-0DD4-C68C4F1E46EB}"/>
              </a:ext>
            </a:extLst>
          </p:cNvPr>
          <p:cNvSpPr txBox="1">
            <a:spLocks noChangeArrowheads="1"/>
          </p:cNvSpPr>
          <p:nvPr/>
        </p:nvSpPr>
        <p:spPr bwMode="auto">
          <a:xfrm>
            <a:off x="4565650" y="3771900"/>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8" name="TextBox 243">
            <a:extLst>
              <a:ext uri="{FF2B5EF4-FFF2-40B4-BE49-F238E27FC236}">
                <a16:creationId xmlns:a16="http://schemas.microsoft.com/office/drawing/2014/main" id="{B3C0FEBF-A4C9-08A3-F1D7-A2E58FA3A846}"/>
              </a:ext>
            </a:extLst>
          </p:cNvPr>
          <p:cNvSpPr txBox="1">
            <a:spLocks noChangeArrowheads="1"/>
          </p:cNvSpPr>
          <p:nvPr/>
        </p:nvSpPr>
        <p:spPr bwMode="auto">
          <a:xfrm>
            <a:off x="4973638" y="47625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59" name="TextBox 244">
            <a:extLst>
              <a:ext uri="{FF2B5EF4-FFF2-40B4-BE49-F238E27FC236}">
                <a16:creationId xmlns:a16="http://schemas.microsoft.com/office/drawing/2014/main" id="{95C60392-2C65-9C4A-4AC7-5026BEB8C2FE}"/>
              </a:ext>
            </a:extLst>
          </p:cNvPr>
          <p:cNvSpPr txBox="1">
            <a:spLocks noChangeArrowheads="1"/>
          </p:cNvSpPr>
          <p:nvPr/>
        </p:nvSpPr>
        <p:spPr bwMode="auto">
          <a:xfrm>
            <a:off x="4527550" y="2916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60" name="TextBox 245">
            <a:extLst>
              <a:ext uri="{FF2B5EF4-FFF2-40B4-BE49-F238E27FC236}">
                <a16:creationId xmlns:a16="http://schemas.microsoft.com/office/drawing/2014/main" id="{899640F5-88F0-D8E7-C81A-C4A927B53BD6}"/>
              </a:ext>
            </a:extLst>
          </p:cNvPr>
          <p:cNvSpPr txBox="1">
            <a:spLocks noChangeArrowheads="1"/>
          </p:cNvSpPr>
          <p:nvPr/>
        </p:nvSpPr>
        <p:spPr bwMode="auto">
          <a:xfrm>
            <a:off x="4794250" y="3543300"/>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61" name="TextBox 246">
            <a:extLst>
              <a:ext uri="{FF2B5EF4-FFF2-40B4-BE49-F238E27FC236}">
                <a16:creationId xmlns:a16="http://schemas.microsoft.com/office/drawing/2014/main" id="{4B8FD1CB-B310-6A93-2DD5-2E5C121476FC}"/>
              </a:ext>
            </a:extLst>
          </p:cNvPr>
          <p:cNvSpPr txBox="1">
            <a:spLocks noChangeArrowheads="1"/>
          </p:cNvSpPr>
          <p:nvPr/>
        </p:nvSpPr>
        <p:spPr bwMode="auto">
          <a:xfrm>
            <a:off x="4745038" y="45339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62" name="TextBox 247">
            <a:extLst>
              <a:ext uri="{FF2B5EF4-FFF2-40B4-BE49-F238E27FC236}">
                <a16:creationId xmlns:a16="http://schemas.microsoft.com/office/drawing/2014/main" id="{770E1B18-7310-9ED1-4D2E-4DEE67819BD0}"/>
              </a:ext>
            </a:extLst>
          </p:cNvPr>
          <p:cNvSpPr txBox="1">
            <a:spLocks noChangeArrowheads="1"/>
          </p:cNvSpPr>
          <p:nvPr/>
        </p:nvSpPr>
        <p:spPr bwMode="auto">
          <a:xfrm>
            <a:off x="4794250" y="4000500"/>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63" name="TextBox 248">
            <a:extLst>
              <a:ext uri="{FF2B5EF4-FFF2-40B4-BE49-F238E27FC236}">
                <a16:creationId xmlns:a16="http://schemas.microsoft.com/office/drawing/2014/main" id="{B8846451-5022-D65A-4F16-BEFE455F9893}"/>
              </a:ext>
            </a:extLst>
          </p:cNvPr>
          <p:cNvSpPr txBox="1">
            <a:spLocks noChangeArrowheads="1"/>
          </p:cNvSpPr>
          <p:nvPr/>
        </p:nvSpPr>
        <p:spPr bwMode="auto">
          <a:xfrm>
            <a:off x="3328988" y="28114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4" name="TextBox 249">
            <a:extLst>
              <a:ext uri="{FF2B5EF4-FFF2-40B4-BE49-F238E27FC236}">
                <a16:creationId xmlns:a16="http://schemas.microsoft.com/office/drawing/2014/main" id="{C6A42409-1F02-B5A5-0BCA-9047B5AB4779}"/>
              </a:ext>
            </a:extLst>
          </p:cNvPr>
          <p:cNvSpPr txBox="1">
            <a:spLocks noChangeArrowheads="1"/>
          </p:cNvSpPr>
          <p:nvPr/>
        </p:nvSpPr>
        <p:spPr bwMode="auto">
          <a:xfrm>
            <a:off x="3130550" y="30400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5" name="TextBox 250">
            <a:extLst>
              <a:ext uri="{FF2B5EF4-FFF2-40B4-BE49-F238E27FC236}">
                <a16:creationId xmlns:a16="http://schemas.microsoft.com/office/drawing/2014/main" id="{7D24D0CA-E194-029C-00CC-459A6AF0A1FA}"/>
              </a:ext>
            </a:extLst>
          </p:cNvPr>
          <p:cNvSpPr txBox="1">
            <a:spLocks noChangeArrowheads="1"/>
          </p:cNvSpPr>
          <p:nvPr/>
        </p:nvSpPr>
        <p:spPr bwMode="auto">
          <a:xfrm>
            <a:off x="3328988" y="32686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6" name="TextBox 251">
            <a:extLst>
              <a:ext uri="{FF2B5EF4-FFF2-40B4-BE49-F238E27FC236}">
                <a16:creationId xmlns:a16="http://schemas.microsoft.com/office/drawing/2014/main" id="{1FCE4A8A-B26A-681E-2BFB-36A2B987A603}"/>
              </a:ext>
            </a:extLst>
          </p:cNvPr>
          <p:cNvSpPr txBox="1">
            <a:spLocks noChangeArrowheads="1"/>
          </p:cNvSpPr>
          <p:nvPr/>
        </p:nvSpPr>
        <p:spPr bwMode="auto">
          <a:xfrm>
            <a:off x="3130550" y="34972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7" name="TextBox 252">
            <a:extLst>
              <a:ext uri="{FF2B5EF4-FFF2-40B4-BE49-F238E27FC236}">
                <a16:creationId xmlns:a16="http://schemas.microsoft.com/office/drawing/2014/main" id="{C7FB2344-96D6-BF29-D807-F594AF95C69B}"/>
              </a:ext>
            </a:extLst>
          </p:cNvPr>
          <p:cNvSpPr txBox="1">
            <a:spLocks noChangeArrowheads="1"/>
          </p:cNvSpPr>
          <p:nvPr/>
        </p:nvSpPr>
        <p:spPr bwMode="auto">
          <a:xfrm>
            <a:off x="3522663" y="28114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8" name="TextBox 253">
            <a:extLst>
              <a:ext uri="{FF2B5EF4-FFF2-40B4-BE49-F238E27FC236}">
                <a16:creationId xmlns:a16="http://schemas.microsoft.com/office/drawing/2014/main" id="{05BB51AB-CA55-0234-0A0A-44BFCF0A117C}"/>
              </a:ext>
            </a:extLst>
          </p:cNvPr>
          <p:cNvSpPr txBox="1">
            <a:spLocks noChangeArrowheads="1"/>
          </p:cNvSpPr>
          <p:nvPr/>
        </p:nvSpPr>
        <p:spPr bwMode="auto">
          <a:xfrm>
            <a:off x="3522663" y="30400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69" name="TextBox 254">
            <a:extLst>
              <a:ext uri="{FF2B5EF4-FFF2-40B4-BE49-F238E27FC236}">
                <a16:creationId xmlns:a16="http://schemas.microsoft.com/office/drawing/2014/main" id="{D3291272-A7CE-AFFD-8CD1-3D66EBA200C1}"/>
              </a:ext>
            </a:extLst>
          </p:cNvPr>
          <p:cNvSpPr txBox="1">
            <a:spLocks noChangeArrowheads="1"/>
          </p:cNvSpPr>
          <p:nvPr/>
        </p:nvSpPr>
        <p:spPr bwMode="auto">
          <a:xfrm>
            <a:off x="3522663" y="32686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0" name="TextBox 255">
            <a:extLst>
              <a:ext uri="{FF2B5EF4-FFF2-40B4-BE49-F238E27FC236}">
                <a16:creationId xmlns:a16="http://schemas.microsoft.com/office/drawing/2014/main" id="{0ABF4731-4A26-9D6B-C7FD-34FF947A4B52}"/>
              </a:ext>
            </a:extLst>
          </p:cNvPr>
          <p:cNvSpPr txBox="1">
            <a:spLocks noChangeArrowheads="1"/>
          </p:cNvSpPr>
          <p:nvPr/>
        </p:nvSpPr>
        <p:spPr bwMode="auto">
          <a:xfrm>
            <a:off x="3522663" y="34972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1" name="TextBox 256">
            <a:extLst>
              <a:ext uri="{FF2B5EF4-FFF2-40B4-BE49-F238E27FC236}">
                <a16:creationId xmlns:a16="http://schemas.microsoft.com/office/drawing/2014/main" id="{844C2421-A966-57F1-3E7B-D3A2913E55CE}"/>
              </a:ext>
            </a:extLst>
          </p:cNvPr>
          <p:cNvSpPr txBox="1">
            <a:spLocks noChangeArrowheads="1"/>
          </p:cNvSpPr>
          <p:nvPr/>
        </p:nvSpPr>
        <p:spPr bwMode="auto">
          <a:xfrm>
            <a:off x="3709988" y="2636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2" name="TextBox 257">
            <a:extLst>
              <a:ext uri="{FF2B5EF4-FFF2-40B4-BE49-F238E27FC236}">
                <a16:creationId xmlns:a16="http://schemas.microsoft.com/office/drawing/2014/main" id="{08F2BAAA-BB8D-7B3C-D9DC-823E1FB3DD42}"/>
              </a:ext>
            </a:extLst>
          </p:cNvPr>
          <p:cNvSpPr txBox="1">
            <a:spLocks noChangeArrowheads="1"/>
          </p:cNvSpPr>
          <p:nvPr/>
        </p:nvSpPr>
        <p:spPr bwMode="auto">
          <a:xfrm>
            <a:off x="3935413" y="2941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3" name="TextBox 258">
            <a:extLst>
              <a:ext uri="{FF2B5EF4-FFF2-40B4-BE49-F238E27FC236}">
                <a16:creationId xmlns:a16="http://schemas.microsoft.com/office/drawing/2014/main" id="{FFE98070-F2E2-C0C0-CF68-775C595D2798}"/>
              </a:ext>
            </a:extLst>
          </p:cNvPr>
          <p:cNvSpPr txBox="1">
            <a:spLocks noChangeArrowheads="1"/>
          </p:cNvSpPr>
          <p:nvPr/>
        </p:nvSpPr>
        <p:spPr bwMode="auto">
          <a:xfrm>
            <a:off x="3435350" y="3125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4" name="TextBox 259">
            <a:extLst>
              <a:ext uri="{FF2B5EF4-FFF2-40B4-BE49-F238E27FC236}">
                <a16:creationId xmlns:a16="http://schemas.microsoft.com/office/drawing/2014/main" id="{6609B691-5F60-5751-29AB-2D09557BDC89}"/>
              </a:ext>
            </a:extLst>
          </p:cNvPr>
          <p:cNvSpPr txBox="1">
            <a:spLocks noChangeArrowheads="1"/>
          </p:cNvSpPr>
          <p:nvPr/>
        </p:nvSpPr>
        <p:spPr bwMode="auto">
          <a:xfrm>
            <a:off x="4164013" y="3497263"/>
            <a:ext cx="3381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5" name="TextBox 260">
            <a:extLst>
              <a:ext uri="{FF2B5EF4-FFF2-40B4-BE49-F238E27FC236}">
                <a16:creationId xmlns:a16="http://schemas.microsoft.com/office/drawing/2014/main" id="{79A56D93-0792-396B-3CED-576D2C389EFB}"/>
              </a:ext>
            </a:extLst>
          </p:cNvPr>
          <p:cNvSpPr txBox="1">
            <a:spLocks noChangeArrowheads="1"/>
          </p:cNvSpPr>
          <p:nvPr/>
        </p:nvSpPr>
        <p:spPr bwMode="auto">
          <a:xfrm>
            <a:off x="3216275" y="2671763"/>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6" name="TextBox 261">
            <a:extLst>
              <a:ext uri="{FF2B5EF4-FFF2-40B4-BE49-F238E27FC236}">
                <a16:creationId xmlns:a16="http://schemas.microsoft.com/office/drawing/2014/main" id="{7199035E-D6EC-DC5B-86D5-33E36533D201}"/>
              </a:ext>
            </a:extLst>
          </p:cNvPr>
          <p:cNvSpPr txBox="1">
            <a:spLocks noChangeArrowheads="1"/>
          </p:cNvSpPr>
          <p:nvPr/>
        </p:nvSpPr>
        <p:spPr bwMode="auto">
          <a:xfrm>
            <a:off x="2763838" y="2900363"/>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7" name="TextBox 262">
            <a:extLst>
              <a:ext uri="{FF2B5EF4-FFF2-40B4-BE49-F238E27FC236}">
                <a16:creationId xmlns:a16="http://schemas.microsoft.com/office/drawing/2014/main" id="{565C7235-575E-D7A6-5B29-383B58D2DD5F}"/>
              </a:ext>
            </a:extLst>
          </p:cNvPr>
          <p:cNvSpPr txBox="1">
            <a:spLocks noChangeArrowheads="1"/>
          </p:cNvSpPr>
          <p:nvPr/>
        </p:nvSpPr>
        <p:spPr bwMode="auto">
          <a:xfrm>
            <a:off x="3903663" y="3268663"/>
            <a:ext cx="339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8" name="TextBox 263">
            <a:extLst>
              <a:ext uri="{FF2B5EF4-FFF2-40B4-BE49-F238E27FC236}">
                <a16:creationId xmlns:a16="http://schemas.microsoft.com/office/drawing/2014/main" id="{7F37F988-0C8A-95C8-0781-F2DBA7796971}"/>
              </a:ext>
            </a:extLst>
          </p:cNvPr>
          <p:cNvSpPr txBox="1">
            <a:spLocks noChangeArrowheads="1"/>
          </p:cNvSpPr>
          <p:nvPr/>
        </p:nvSpPr>
        <p:spPr bwMode="auto">
          <a:xfrm>
            <a:off x="3032125" y="3074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079" name="TextBox 264">
            <a:extLst>
              <a:ext uri="{FF2B5EF4-FFF2-40B4-BE49-F238E27FC236}">
                <a16:creationId xmlns:a16="http://schemas.microsoft.com/office/drawing/2014/main" id="{3BAEA957-6325-3746-2C35-0BB9B6B2C469}"/>
              </a:ext>
            </a:extLst>
          </p:cNvPr>
          <p:cNvSpPr txBox="1">
            <a:spLocks noChangeArrowheads="1"/>
          </p:cNvSpPr>
          <p:nvPr/>
        </p:nvSpPr>
        <p:spPr bwMode="auto">
          <a:xfrm>
            <a:off x="4233863" y="5151438"/>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0" name="TextBox 265">
            <a:extLst>
              <a:ext uri="{FF2B5EF4-FFF2-40B4-BE49-F238E27FC236}">
                <a16:creationId xmlns:a16="http://schemas.microsoft.com/office/drawing/2014/main" id="{92CD87DB-389A-36FE-0C28-4078E6BE325A}"/>
              </a:ext>
            </a:extLst>
          </p:cNvPr>
          <p:cNvSpPr txBox="1">
            <a:spLocks noChangeArrowheads="1"/>
          </p:cNvSpPr>
          <p:nvPr/>
        </p:nvSpPr>
        <p:spPr bwMode="auto">
          <a:xfrm>
            <a:off x="5126038" y="49911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1" name="TextBox 266">
            <a:extLst>
              <a:ext uri="{FF2B5EF4-FFF2-40B4-BE49-F238E27FC236}">
                <a16:creationId xmlns:a16="http://schemas.microsoft.com/office/drawing/2014/main" id="{BDAD4EF8-AED5-22BF-0E96-D75E0446734C}"/>
              </a:ext>
            </a:extLst>
          </p:cNvPr>
          <p:cNvSpPr txBox="1">
            <a:spLocks noChangeArrowheads="1"/>
          </p:cNvSpPr>
          <p:nvPr/>
        </p:nvSpPr>
        <p:spPr bwMode="auto">
          <a:xfrm>
            <a:off x="2749550" y="51736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2" name="TextBox 267">
            <a:extLst>
              <a:ext uri="{FF2B5EF4-FFF2-40B4-BE49-F238E27FC236}">
                <a16:creationId xmlns:a16="http://schemas.microsoft.com/office/drawing/2014/main" id="{F98297AF-6E18-5C20-9C52-FF844E42D4A7}"/>
              </a:ext>
            </a:extLst>
          </p:cNvPr>
          <p:cNvSpPr txBox="1">
            <a:spLocks noChangeArrowheads="1"/>
          </p:cNvSpPr>
          <p:nvPr/>
        </p:nvSpPr>
        <p:spPr bwMode="auto">
          <a:xfrm>
            <a:off x="2962275" y="5402263"/>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3" name="TextBox 268">
            <a:extLst>
              <a:ext uri="{FF2B5EF4-FFF2-40B4-BE49-F238E27FC236}">
                <a16:creationId xmlns:a16="http://schemas.microsoft.com/office/drawing/2014/main" id="{0F3E9BE8-01EC-2801-C7E6-5703F8EDFC80}"/>
              </a:ext>
            </a:extLst>
          </p:cNvPr>
          <p:cNvSpPr txBox="1">
            <a:spLocks noChangeArrowheads="1"/>
          </p:cNvSpPr>
          <p:nvPr/>
        </p:nvSpPr>
        <p:spPr bwMode="auto">
          <a:xfrm>
            <a:off x="4445000" y="493712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4" name="TextBox 269">
            <a:extLst>
              <a:ext uri="{FF2B5EF4-FFF2-40B4-BE49-F238E27FC236}">
                <a16:creationId xmlns:a16="http://schemas.microsoft.com/office/drawing/2014/main" id="{7F245A12-6397-34D6-4694-3D7CE83BAA8E}"/>
              </a:ext>
            </a:extLst>
          </p:cNvPr>
          <p:cNvSpPr txBox="1">
            <a:spLocks noChangeArrowheads="1"/>
          </p:cNvSpPr>
          <p:nvPr/>
        </p:nvSpPr>
        <p:spPr bwMode="auto">
          <a:xfrm>
            <a:off x="5397500" y="4914900"/>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5" name="TextBox 270">
            <a:extLst>
              <a:ext uri="{FF2B5EF4-FFF2-40B4-BE49-F238E27FC236}">
                <a16:creationId xmlns:a16="http://schemas.microsoft.com/office/drawing/2014/main" id="{C04E655B-9C9F-EBFC-4573-C2A5D5B132DD}"/>
              </a:ext>
            </a:extLst>
          </p:cNvPr>
          <p:cNvSpPr txBox="1">
            <a:spLocks noChangeArrowheads="1"/>
          </p:cNvSpPr>
          <p:nvPr/>
        </p:nvSpPr>
        <p:spPr bwMode="auto">
          <a:xfrm>
            <a:off x="3173413" y="51736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6" name="TextBox 271">
            <a:extLst>
              <a:ext uri="{FF2B5EF4-FFF2-40B4-BE49-F238E27FC236}">
                <a16:creationId xmlns:a16="http://schemas.microsoft.com/office/drawing/2014/main" id="{3AFD0B46-366C-688F-BD7E-D36623D495EC}"/>
              </a:ext>
            </a:extLst>
          </p:cNvPr>
          <p:cNvSpPr txBox="1">
            <a:spLocks noChangeArrowheads="1"/>
          </p:cNvSpPr>
          <p:nvPr/>
        </p:nvSpPr>
        <p:spPr bwMode="auto">
          <a:xfrm>
            <a:off x="3173413" y="54022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7" name="TextBox 272">
            <a:extLst>
              <a:ext uri="{FF2B5EF4-FFF2-40B4-BE49-F238E27FC236}">
                <a16:creationId xmlns:a16="http://schemas.microsoft.com/office/drawing/2014/main" id="{F92F40B6-D956-0FF6-838B-AB27659601BA}"/>
              </a:ext>
            </a:extLst>
          </p:cNvPr>
          <p:cNvSpPr txBox="1">
            <a:spLocks noChangeArrowheads="1"/>
          </p:cNvSpPr>
          <p:nvPr/>
        </p:nvSpPr>
        <p:spPr bwMode="auto">
          <a:xfrm>
            <a:off x="4673600" y="5013325"/>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8" name="TextBox 273">
            <a:extLst>
              <a:ext uri="{FF2B5EF4-FFF2-40B4-BE49-F238E27FC236}">
                <a16:creationId xmlns:a16="http://schemas.microsoft.com/office/drawing/2014/main" id="{0786554E-32E9-A945-315E-562C36710E5E}"/>
              </a:ext>
            </a:extLst>
          </p:cNvPr>
          <p:cNvSpPr txBox="1">
            <a:spLocks noChangeArrowheads="1"/>
          </p:cNvSpPr>
          <p:nvPr/>
        </p:nvSpPr>
        <p:spPr bwMode="auto">
          <a:xfrm>
            <a:off x="4497388" y="433705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89" name="TextBox 274">
            <a:extLst>
              <a:ext uri="{FF2B5EF4-FFF2-40B4-BE49-F238E27FC236}">
                <a16:creationId xmlns:a16="http://schemas.microsoft.com/office/drawing/2014/main" id="{3A192B0E-0752-047A-B752-FA4CD84FAD22}"/>
              </a:ext>
            </a:extLst>
          </p:cNvPr>
          <p:cNvSpPr txBox="1">
            <a:spLocks noChangeArrowheads="1"/>
          </p:cNvSpPr>
          <p:nvPr/>
        </p:nvSpPr>
        <p:spPr bwMode="auto">
          <a:xfrm>
            <a:off x="5354638" y="5143500"/>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90" name="TextBox 275">
            <a:extLst>
              <a:ext uri="{FF2B5EF4-FFF2-40B4-BE49-F238E27FC236}">
                <a16:creationId xmlns:a16="http://schemas.microsoft.com/office/drawing/2014/main" id="{15255CA6-D973-BAA2-4D1B-7F37B333E994}"/>
              </a:ext>
            </a:extLst>
          </p:cNvPr>
          <p:cNvSpPr txBox="1">
            <a:spLocks noChangeArrowheads="1"/>
          </p:cNvSpPr>
          <p:nvPr/>
        </p:nvSpPr>
        <p:spPr bwMode="auto">
          <a:xfrm>
            <a:off x="3402013" y="54022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91" name="TextBox 276">
            <a:extLst>
              <a:ext uri="{FF2B5EF4-FFF2-40B4-BE49-F238E27FC236}">
                <a16:creationId xmlns:a16="http://schemas.microsoft.com/office/drawing/2014/main" id="{A08218B3-ED1F-D791-29CB-D8D39A4284DC}"/>
              </a:ext>
            </a:extLst>
          </p:cNvPr>
          <p:cNvSpPr txBox="1">
            <a:spLocks noChangeArrowheads="1"/>
          </p:cNvSpPr>
          <p:nvPr/>
        </p:nvSpPr>
        <p:spPr bwMode="auto">
          <a:xfrm>
            <a:off x="4249738" y="4037013"/>
            <a:ext cx="3635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92" name="TextBox 277">
            <a:extLst>
              <a:ext uri="{FF2B5EF4-FFF2-40B4-BE49-F238E27FC236}">
                <a16:creationId xmlns:a16="http://schemas.microsoft.com/office/drawing/2014/main" id="{34DFC031-82AE-A952-A5B5-5967B81C5CD8}"/>
              </a:ext>
            </a:extLst>
          </p:cNvPr>
          <p:cNvSpPr txBox="1">
            <a:spLocks noChangeArrowheads="1"/>
          </p:cNvSpPr>
          <p:nvPr/>
        </p:nvSpPr>
        <p:spPr bwMode="auto">
          <a:xfrm>
            <a:off x="4929188" y="4337050"/>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93" name="TextBox 278">
            <a:extLst>
              <a:ext uri="{FF2B5EF4-FFF2-40B4-BE49-F238E27FC236}">
                <a16:creationId xmlns:a16="http://schemas.microsoft.com/office/drawing/2014/main" id="{934F1587-49D9-5F08-A905-85D98400EC19}"/>
              </a:ext>
            </a:extLst>
          </p:cNvPr>
          <p:cNvSpPr txBox="1">
            <a:spLocks noChangeArrowheads="1"/>
          </p:cNvSpPr>
          <p:nvPr/>
        </p:nvSpPr>
        <p:spPr bwMode="auto">
          <a:xfrm>
            <a:off x="3630613" y="5173663"/>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094" name="TextBox 279">
            <a:extLst>
              <a:ext uri="{FF2B5EF4-FFF2-40B4-BE49-F238E27FC236}">
                <a16:creationId xmlns:a16="http://schemas.microsoft.com/office/drawing/2014/main" id="{BBC8C136-97CE-9BFB-E065-3CE57CE654A8}"/>
              </a:ext>
            </a:extLst>
          </p:cNvPr>
          <p:cNvSpPr txBox="1">
            <a:spLocks noChangeArrowheads="1"/>
          </p:cNvSpPr>
          <p:nvPr/>
        </p:nvSpPr>
        <p:spPr bwMode="auto">
          <a:xfrm>
            <a:off x="3833813" y="5402263"/>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7">
            <a:extLst>
              <a:ext uri="{FF2B5EF4-FFF2-40B4-BE49-F238E27FC236}">
                <a16:creationId xmlns:a16="http://schemas.microsoft.com/office/drawing/2014/main" id="{0769BE10-BCB6-3CB7-3243-7B6E62EFD4F6}"/>
              </a:ext>
            </a:extLst>
          </p:cNvPr>
          <p:cNvSpPr txBox="1">
            <a:spLocks noChangeArrowheads="1"/>
          </p:cNvSpPr>
          <p:nvPr/>
        </p:nvSpPr>
        <p:spPr bwMode="auto">
          <a:xfrm>
            <a:off x="-84138" y="-84138"/>
            <a:ext cx="1016476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Back to our minimum distance classifier…</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solidFill>
                  <a:srgbClr val="FF0000"/>
                </a:solidFill>
                <a:latin typeface="Calibri" panose="020F0502020204030204" pitchFamily="34" charset="0"/>
              </a:rPr>
              <a:t>How about this data? What might?</a:t>
            </a:r>
          </a:p>
        </p:txBody>
      </p:sp>
      <p:sp>
        <p:nvSpPr>
          <p:cNvPr id="40963" name="TextBox 3">
            <a:extLst>
              <a:ext uri="{FF2B5EF4-FFF2-40B4-BE49-F238E27FC236}">
                <a16:creationId xmlns:a16="http://schemas.microsoft.com/office/drawing/2014/main" id="{781B6EE3-5BC5-04EA-1234-2050DD3683D8}"/>
              </a:ext>
            </a:extLst>
          </p:cNvPr>
          <p:cNvSpPr txBox="1">
            <a:spLocks noChangeArrowheads="1"/>
          </p:cNvSpPr>
          <p:nvPr/>
        </p:nvSpPr>
        <p:spPr bwMode="auto">
          <a:xfrm>
            <a:off x="2949575" y="2332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64" name="TextBox 4">
            <a:extLst>
              <a:ext uri="{FF2B5EF4-FFF2-40B4-BE49-F238E27FC236}">
                <a16:creationId xmlns:a16="http://schemas.microsoft.com/office/drawing/2014/main" id="{7D90EC50-0A9B-46CB-7141-AE87E7C630B0}"/>
              </a:ext>
            </a:extLst>
          </p:cNvPr>
          <p:cNvSpPr txBox="1">
            <a:spLocks noChangeArrowheads="1"/>
          </p:cNvSpPr>
          <p:nvPr/>
        </p:nvSpPr>
        <p:spPr bwMode="auto">
          <a:xfrm>
            <a:off x="37274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65" name="TextBox 17">
            <a:extLst>
              <a:ext uri="{FF2B5EF4-FFF2-40B4-BE49-F238E27FC236}">
                <a16:creationId xmlns:a16="http://schemas.microsoft.com/office/drawing/2014/main" id="{96ADA50F-52CA-5498-430E-008E49A21352}"/>
              </a:ext>
            </a:extLst>
          </p:cNvPr>
          <p:cNvSpPr txBox="1">
            <a:spLocks noChangeArrowheads="1"/>
          </p:cNvSpPr>
          <p:nvPr/>
        </p:nvSpPr>
        <p:spPr bwMode="auto">
          <a:xfrm>
            <a:off x="2949575" y="2560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66" name="TextBox 18">
            <a:extLst>
              <a:ext uri="{FF2B5EF4-FFF2-40B4-BE49-F238E27FC236}">
                <a16:creationId xmlns:a16="http://schemas.microsoft.com/office/drawing/2014/main" id="{E02CBFF2-C130-9CAD-A662-0B6D4462149C}"/>
              </a:ext>
            </a:extLst>
          </p:cNvPr>
          <p:cNvSpPr txBox="1">
            <a:spLocks noChangeArrowheads="1"/>
          </p:cNvSpPr>
          <p:nvPr/>
        </p:nvSpPr>
        <p:spPr bwMode="auto">
          <a:xfrm>
            <a:off x="2949575" y="2789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67" name="TextBox 19">
            <a:extLst>
              <a:ext uri="{FF2B5EF4-FFF2-40B4-BE49-F238E27FC236}">
                <a16:creationId xmlns:a16="http://schemas.microsoft.com/office/drawing/2014/main" id="{DB6B03DF-9048-CE5A-482D-47A3F03DE649}"/>
              </a:ext>
            </a:extLst>
          </p:cNvPr>
          <p:cNvSpPr txBox="1">
            <a:spLocks noChangeArrowheads="1"/>
          </p:cNvSpPr>
          <p:nvPr/>
        </p:nvSpPr>
        <p:spPr bwMode="auto">
          <a:xfrm>
            <a:off x="2949575" y="3017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68" name="TextBox 21">
            <a:extLst>
              <a:ext uri="{FF2B5EF4-FFF2-40B4-BE49-F238E27FC236}">
                <a16:creationId xmlns:a16="http://schemas.microsoft.com/office/drawing/2014/main" id="{EAC02859-22E8-1EB2-6476-4E83037B0736}"/>
              </a:ext>
            </a:extLst>
          </p:cNvPr>
          <p:cNvSpPr txBox="1">
            <a:spLocks noChangeArrowheads="1"/>
          </p:cNvSpPr>
          <p:nvPr/>
        </p:nvSpPr>
        <p:spPr bwMode="auto">
          <a:xfrm>
            <a:off x="3144838"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69" name="TextBox 25">
            <a:extLst>
              <a:ext uri="{FF2B5EF4-FFF2-40B4-BE49-F238E27FC236}">
                <a16:creationId xmlns:a16="http://schemas.microsoft.com/office/drawing/2014/main" id="{CD3A94FC-91BA-FB49-605E-2C5CB2BD8289}"/>
              </a:ext>
            </a:extLst>
          </p:cNvPr>
          <p:cNvSpPr txBox="1">
            <a:spLocks noChangeArrowheads="1"/>
          </p:cNvSpPr>
          <p:nvPr/>
        </p:nvSpPr>
        <p:spPr bwMode="auto">
          <a:xfrm>
            <a:off x="3144838"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0" name="TextBox 29">
            <a:extLst>
              <a:ext uri="{FF2B5EF4-FFF2-40B4-BE49-F238E27FC236}">
                <a16:creationId xmlns:a16="http://schemas.microsoft.com/office/drawing/2014/main" id="{037B5CB7-6FE9-DD46-25EF-0EBB6BC2882C}"/>
              </a:ext>
            </a:extLst>
          </p:cNvPr>
          <p:cNvSpPr txBox="1">
            <a:spLocks noChangeArrowheads="1"/>
          </p:cNvSpPr>
          <p:nvPr/>
        </p:nvSpPr>
        <p:spPr bwMode="auto">
          <a:xfrm>
            <a:off x="3144838"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1" name="TextBox 32">
            <a:extLst>
              <a:ext uri="{FF2B5EF4-FFF2-40B4-BE49-F238E27FC236}">
                <a16:creationId xmlns:a16="http://schemas.microsoft.com/office/drawing/2014/main" id="{D5D01456-264A-C658-26F1-C5238F6166E4}"/>
              </a:ext>
            </a:extLst>
          </p:cNvPr>
          <p:cNvSpPr txBox="1">
            <a:spLocks noChangeArrowheads="1"/>
          </p:cNvSpPr>
          <p:nvPr/>
        </p:nvSpPr>
        <p:spPr bwMode="auto">
          <a:xfrm>
            <a:off x="3144838"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2" name="TextBox 33">
            <a:extLst>
              <a:ext uri="{FF2B5EF4-FFF2-40B4-BE49-F238E27FC236}">
                <a16:creationId xmlns:a16="http://schemas.microsoft.com/office/drawing/2014/main" id="{843D5AC6-EBE9-21C5-1E29-6AD0DA8394EE}"/>
              </a:ext>
            </a:extLst>
          </p:cNvPr>
          <p:cNvSpPr txBox="1">
            <a:spLocks noChangeArrowheads="1"/>
          </p:cNvSpPr>
          <p:nvPr/>
        </p:nvSpPr>
        <p:spPr bwMode="auto">
          <a:xfrm>
            <a:off x="3330575" y="2332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3" name="TextBox 34">
            <a:extLst>
              <a:ext uri="{FF2B5EF4-FFF2-40B4-BE49-F238E27FC236}">
                <a16:creationId xmlns:a16="http://schemas.microsoft.com/office/drawing/2014/main" id="{4F0CBECA-2D6C-0862-4422-ECB934069EC5}"/>
              </a:ext>
            </a:extLst>
          </p:cNvPr>
          <p:cNvSpPr txBox="1">
            <a:spLocks noChangeArrowheads="1"/>
          </p:cNvSpPr>
          <p:nvPr/>
        </p:nvSpPr>
        <p:spPr bwMode="auto">
          <a:xfrm>
            <a:off x="3330575" y="2560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4" name="TextBox 35">
            <a:extLst>
              <a:ext uri="{FF2B5EF4-FFF2-40B4-BE49-F238E27FC236}">
                <a16:creationId xmlns:a16="http://schemas.microsoft.com/office/drawing/2014/main" id="{20D3D23E-5457-DB2C-6C87-5EB50A40C2BC}"/>
              </a:ext>
            </a:extLst>
          </p:cNvPr>
          <p:cNvSpPr txBox="1">
            <a:spLocks noChangeArrowheads="1"/>
          </p:cNvSpPr>
          <p:nvPr/>
        </p:nvSpPr>
        <p:spPr bwMode="auto">
          <a:xfrm>
            <a:off x="3330575" y="2789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5" name="TextBox 36">
            <a:extLst>
              <a:ext uri="{FF2B5EF4-FFF2-40B4-BE49-F238E27FC236}">
                <a16:creationId xmlns:a16="http://schemas.microsoft.com/office/drawing/2014/main" id="{2D1F1E0A-74D9-B080-2FD2-89756CA0BD1C}"/>
              </a:ext>
            </a:extLst>
          </p:cNvPr>
          <p:cNvSpPr txBox="1">
            <a:spLocks noChangeArrowheads="1"/>
          </p:cNvSpPr>
          <p:nvPr/>
        </p:nvSpPr>
        <p:spPr bwMode="auto">
          <a:xfrm>
            <a:off x="3330575" y="3017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6" name="TextBox 37">
            <a:extLst>
              <a:ext uri="{FF2B5EF4-FFF2-40B4-BE49-F238E27FC236}">
                <a16:creationId xmlns:a16="http://schemas.microsoft.com/office/drawing/2014/main" id="{CE5F7AE1-C63A-0E62-1BF9-ADFDCFF56589}"/>
              </a:ext>
            </a:extLst>
          </p:cNvPr>
          <p:cNvSpPr txBox="1">
            <a:spLocks noChangeArrowheads="1"/>
          </p:cNvSpPr>
          <p:nvPr/>
        </p:nvSpPr>
        <p:spPr bwMode="auto">
          <a:xfrm>
            <a:off x="3525838"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7" name="TextBox 38">
            <a:extLst>
              <a:ext uri="{FF2B5EF4-FFF2-40B4-BE49-F238E27FC236}">
                <a16:creationId xmlns:a16="http://schemas.microsoft.com/office/drawing/2014/main" id="{D897E1E0-26BE-258B-4FB5-075C038FFD89}"/>
              </a:ext>
            </a:extLst>
          </p:cNvPr>
          <p:cNvSpPr txBox="1">
            <a:spLocks noChangeArrowheads="1"/>
          </p:cNvSpPr>
          <p:nvPr/>
        </p:nvSpPr>
        <p:spPr bwMode="auto">
          <a:xfrm>
            <a:off x="3525838"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8" name="TextBox 39">
            <a:extLst>
              <a:ext uri="{FF2B5EF4-FFF2-40B4-BE49-F238E27FC236}">
                <a16:creationId xmlns:a16="http://schemas.microsoft.com/office/drawing/2014/main" id="{618302E3-350D-F564-E31A-5F2B2D5315F2}"/>
              </a:ext>
            </a:extLst>
          </p:cNvPr>
          <p:cNvSpPr txBox="1">
            <a:spLocks noChangeArrowheads="1"/>
          </p:cNvSpPr>
          <p:nvPr/>
        </p:nvSpPr>
        <p:spPr bwMode="auto">
          <a:xfrm>
            <a:off x="3525838"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79" name="TextBox 40">
            <a:extLst>
              <a:ext uri="{FF2B5EF4-FFF2-40B4-BE49-F238E27FC236}">
                <a16:creationId xmlns:a16="http://schemas.microsoft.com/office/drawing/2014/main" id="{9516F200-A31B-80E6-D29D-6FBD3083CA29}"/>
              </a:ext>
            </a:extLst>
          </p:cNvPr>
          <p:cNvSpPr txBox="1">
            <a:spLocks noChangeArrowheads="1"/>
          </p:cNvSpPr>
          <p:nvPr/>
        </p:nvSpPr>
        <p:spPr bwMode="auto">
          <a:xfrm>
            <a:off x="3525838"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80" name="TextBox 41">
            <a:extLst>
              <a:ext uri="{FF2B5EF4-FFF2-40B4-BE49-F238E27FC236}">
                <a16:creationId xmlns:a16="http://schemas.microsoft.com/office/drawing/2014/main" id="{D66807B8-AD24-E8F2-B48A-F1C6E6A92D08}"/>
              </a:ext>
            </a:extLst>
          </p:cNvPr>
          <p:cNvSpPr txBox="1">
            <a:spLocks noChangeArrowheads="1"/>
          </p:cNvSpPr>
          <p:nvPr/>
        </p:nvSpPr>
        <p:spPr bwMode="auto">
          <a:xfrm>
            <a:off x="37274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1" name="TextBox 42">
            <a:extLst>
              <a:ext uri="{FF2B5EF4-FFF2-40B4-BE49-F238E27FC236}">
                <a16:creationId xmlns:a16="http://schemas.microsoft.com/office/drawing/2014/main" id="{66598746-E215-A083-AB7D-2F405006E2F9}"/>
              </a:ext>
            </a:extLst>
          </p:cNvPr>
          <p:cNvSpPr txBox="1">
            <a:spLocks noChangeArrowheads="1"/>
          </p:cNvSpPr>
          <p:nvPr/>
        </p:nvSpPr>
        <p:spPr bwMode="auto">
          <a:xfrm>
            <a:off x="37274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2" name="TextBox 43">
            <a:extLst>
              <a:ext uri="{FF2B5EF4-FFF2-40B4-BE49-F238E27FC236}">
                <a16:creationId xmlns:a16="http://schemas.microsoft.com/office/drawing/2014/main" id="{F2E01DCA-9AA6-AF2F-4933-1997E75C67C6}"/>
              </a:ext>
            </a:extLst>
          </p:cNvPr>
          <p:cNvSpPr txBox="1">
            <a:spLocks noChangeArrowheads="1"/>
          </p:cNvSpPr>
          <p:nvPr/>
        </p:nvSpPr>
        <p:spPr bwMode="auto">
          <a:xfrm>
            <a:off x="37274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3" name="TextBox 44">
            <a:extLst>
              <a:ext uri="{FF2B5EF4-FFF2-40B4-BE49-F238E27FC236}">
                <a16:creationId xmlns:a16="http://schemas.microsoft.com/office/drawing/2014/main" id="{5165B16A-1906-58A6-A8CA-FD21CE0C5505}"/>
              </a:ext>
            </a:extLst>
          </p:cNvPr>
          <p:cNvSpPr txBox="1">
            <a:spLocks noChangeArrowheads="1"/>
          </p:cNvSpPr>
          <p:nvPr/>
        </p:nvSpPr>
        <p:spPr bwMode="auto">
          <a:xfrm>
            <a:off x="39401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4" name="TextBox 45">
            <a:extLst>
              <a:ext uri="{FF2B5EF4-FFF2-40B4-BE49-F238E27FC236}">
                <a16:creationId xmlns:a16="http://schemas.microsoft.com/office/drawing/2014/main" id="{2664B1F0-7B01-72D1-2F35-336C4EFFDC0D}"/>
              </a:ext>
            </a:extLst>
          </p:cNvPr>
          <p:cNvSpPr txBox="1">
            <a:spLocks noChangeArrowheads="1"/>
          </p:cNvSpPr>
          <p:nvPr/>
        </p:nvSpPr>
        <p:spPr bwMode="auto">
          <a:xfrm>
            <a:off x="39401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5" name="TextBox 46">
            <a:extLst>
              <a:ext uri="{FF2B5EF4-FFF2-40B4-BE49-F238E27FC236}">
                <a16:creationId xmlns:a16="http://schemas.microsoft.com/office/drawing/2014/main" id="{9822F541-75FF-F362-0CC5-BA668B44C1FE}"/>
              </a:ext>
            </a:extLst>
          </p:cNvPr>
          <p:cNvSpPr txBox="1">
            <a:spLocks noChangeArrowheads="1"/>
          </p:cNvSpPr>
          <p:nvPr/>
        </p:nvSpPr>
        <p:spPr bwMode="auto">
          <a:xfrm>
            <a:off x="39401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6" name="TextBox 47">
            <a:extLst>
              <a:ext uri="{FF2B5EF4-FFF2-40B4-BE49-F238E27FC236}">
                <a16:creationId xmlns:a16="http://schemas.microsoft.com/office/drawing/2014/main" id="{8C878876-5A6A-8337-2FC1-C2817B343862}"/>
              </a:ext>
            </a:extLst>
          </p:cNvPr>
          <p:cNvSpPr txBox="1">
            <a:spLocks noChangeArrowheads="1"/>
          </p:cNvSpPr>
          <p:nvPr/>
        </p:nvSpPr>
        <p:spPr bwMode="auto">
          <a:xfrm>
            <a:off x="39401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7" name="TextBox 48">
            <a:extLst>
              <a:ext uri="{FF2B5EF4-FFF2-40B4-BE49-F238E27FC236}">
                <a16:creationId xmlns:a16="http://schemas.microsoft.com/office/drawing/2014/main" id="{9C6A02A2-879B-7683-2E12-41F09B0AF46F}"/>
              </a:ext>
            </a:extLst>
          </p:cNvPr>
          <p:cNvSpPr txBox="1">
            <a:spLocks noChangeArrowheads="1"/>
          </p:cNvSpPr>
          <p:nvPr/>
        </p:nvSpPr>
        <p:spPr bwMode="auto">
          <a:xfrm>
            <a:off x="41687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8" name="TextBox 49">
            <a:extLst>
              <a:ext uri="{FF2B5EF4-FFF2-40B4-BE49-F238E27FC236}">
                <a16:creationId xmlns:a16="http://schemas.microsoft.com/office/drawing/2014/main" id="{C63AA8D6-35E5-EE14-6392-C4A5CBE619AF}"/>
              </a:ext>
            </a:extLst>
          </p:cNvPr>
          <p:cNvSpPr txBox="1">
            <a:spLocks noChangeArrowheads="1"/>
          </p:cNvSpPr>
          <p:nvPr/>
        </p:nvSpPr>
        <p:spPr bwMode="auto">
          <a:xfrm>
            <a:off x="41687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89" name="TextBox 50">
            <a:extLst>
              <a:ext uri="{FF2B5EF4-FFF2-40B4-BE49-F238E27FC236}">
                <a16:creationId xmlns:a16="http://schemas.microsoft.com/office/drawing/2014/main" id="{D7FE98A1-AE76-5CFD-31FD-EBB3E1E5A944}"/>
              </a:ext>
            </a:extLst>
          </p:cNvPr>
          <p:cNvSpPr txBox="1">
            <a:spLocks noChangeArrowheads="1"/>
          </p:cNvSpPr>
          <p:nvPr/>
        </p:nvSpPr>
        <p:spPr bwMode="auto">
          <a:xfrm>
            <a:off x="41687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0" name="TextBox 51">
            <a:extLst>
              <a:ext uri="{FF2B5EF4-FFF2-40B4-BE49-F238E27FC236}">
                <a16:creationId xmlns:a16="http://schemas.microsoft.com/office/drawing/2014/main" id="{1EF024A9-4C32-8683-2E6B-F29746193111}"/>
              </a:ext>
            </a:extLst>
          </p:cNvPr>
          <p:cNvSpPr txBox="1">
            <a:spLocks noChangeArrowheads="1"/>
          </p:cNvSpPr>
          <p:nvPr/>
        </p:nvSpPr>
        <p:spPr bwMode="auto">
          <a:xfrm>
            <a:off x="41687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1" name="TextBox 52">
            <a:extLst>
              <a:ext uri="{FF2B5EF4-FFF2-40B4-BE49-F238E27FC236}">
                <a16:creationId xmlns:a16="http://schemas.microsoft.com/office/drawing/2014/main" id="{42F94643-EE29-5890-1E79-6DD409854E6A}"/>
              </a:ext>
            </a:extLst>
          </p:cNvPr>
          <p:cNvSpPr txBox="1">
            <a:spLocks noChangeArrowheads="1"/>
          </p:cNvSpPr>
          <p:nvPr/>
        </p:nvSpPr>
        <p:spPr bwMode="auto">
          <a:xfrm>
            <a:off x="43973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2" name="TextBox 53">
            <a:extLst>
              <a:ext uri="{FF2B5EF4-FFF2-40B4-BE49-F238E27FC236}">
                <a16:creationId xmlns:a16="http://schemas.microsoft.com/office/drawing/2014/main" id="{C65FE177-A4A0-D950-87A5-C2CF745EC8F1}"/>
              </a:ext>
            </a:extLst>
          </p:cNvPr>
          <p:cNvSpPr txBox="1">
            <a:spLocks noChangeArrowheads="1"/>
          </p:cNvSpPr>
          <p:nvPr/>
        </p:nvSpPr>
        <p:spPr bwMode="auto">
          <a:xfrm>
            <a:off x="43973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3" name="TextBox 54">
            <a:extLst>
              <a:ext uri="{FF2B5EF4-FFF2-40B4-BE49-F238E27FC236}">
                <a16:creationId xmlns:a16="http://schemas.microsoft.com/office/drawing/2014/main" id="{A63B3C44-4CBE-D93F-89DF-D9B6ECA8154F}"/>
              </a:ext>
            </a:extLst>
          </p:cNvPr>
          <p:cNvSpPr txBox="1">
            <a:spLocks noChangeArrowheads="1"/>
          </p:cNvSpPr>
          <p:nvPr/>
        </p:nvSpPr>
        <p:spPr bwMode="auto">
          <a:xfrm>
            <a:off x="43973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4" name="TextBox 55">
            <a:extLst>
              <a:ext uri="{FF2B5EF4-FFF2-40B4-BE49-F238E27FC236}">
                <a16:creationId xmlns:a16="http://schemas.microsoft.com/office/drawing/2014/main" id="{7F430887-618C-6BC8-3AAD-2B912F453585}"/>
              </a:ext>
            </a:extLst>
          </p:cNvPr>
          <p:cNvSpPr txBox="1">
            <a:spLocks noChangeArrowheads="1"/>
          </p:cNvSpPr>
          <p:nvPr/>
        </p:nvSpPr>
        <p:spPr bwMode="auto">
          <a:xfrm>
            <a:off x="43973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0995" name="TextBox 56">
            <a:extLst>
              <a:ext uri="{FF2B5EF4-FFF2-40B4-BE49-F238E27FC236}">
                <a16:creationId xmlns:a16="http://schemas.microsoft.com/office/drawing/2014/main" id="{5D77C1AF-4DB2-36D1-2E1D-4FDA69E9426A}"/>
              </a:ext>
            </a:extLst>
          </p:cNvPr>
          <p:cNvSpPr txBox="1">
            <a:spLocks noChangeArrowheads="1"/>
          </p:cNvSpPr>
          <p:nvPr/>
        </p:nvSpPr>
        <p:spPr bwMode="auto">
          <a:xfrm>
            <a:off x="3787775" y="3278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96" name="TextBox 57">
            <a:extLst>
              <a:ext uri="{FF2B5EF4-FFF2-40B4-BE49-F238E27FC236}">
                <a16:creationId xmlns:a16="http://schemas.microsoft.com/office/drawing/2014/main" id="{4EF6F56F-7C42-7070-60DE-D844FD49F53E}"/>
              </a:ext>
            </a:extLst>
          </p:cNvPr>
          <p:cNvSpPr txBox="1">
            <a:spLocks noChangeArrowheads="1"/>
          </p:cNvSpPr>
          <p:nvPr/>
        </p:nvSpPr>
        <p:spPr bwMode="auto">
          <a:xfrm>
            <a:off x="3787775" y="3506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97" name="TextBox 58">
            <a:extLst>
              <a:ext uri="{FF2B5EF4-FFF2-40B4-BE49-F238E27FC236}">
                <a16:creationId xmlns:a16="http://schemas.microsoft.com/office/drawing/2014/main" id="{248F5019-0660-A401-A59A-354A2E33C37F}"/>
              </a:ext>
            </a:extLst>
          </p:cNvPr>
          <p:cNvSpPr txBox="1">
            <a:spLocks noChangeArrowheads="1"/>
          </p:cNvSpPr>
          <p:nvPr/>
        </p:nvSpPr>
        <p:spPr bwMode="auto">
          <a:xfrm>
            <a:off x="3787775" y="3735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98" name="TextBox 59">
            <a:extLst>
              <a:ext uri="{FF2B5EF4-FFF2-40B4-BE49-F238E27FC236}">
                <a16:creationId xmlns:a16="http://schemas.microsoft.com/office/drawing/2014/main" id="{EEB29590-1806-0A3D-E042-DB0E15EFB43D}"/>
              </a:ext>
            </a:extLst>
          </p:cNvPr>
          <p:cNvSpPr txBox="1">
            <a:spLocks noChangeArrowheads="1"/>
          </p:cNvSpPr>
          <p:nvPr/>
        </p:nvSpPr>
        <p:spPr bwMode="auto">
          <a:xfrm>
            <a:off x="3787775" y="3963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0999" name="TextBox 60">
            <a:extLst>
              <a:ext uri="{FF2B5EF4-FFF2-40B4-BE49-F238E27FC236}">
                <a16:creationId xmlns:a16="http://schemas.microsoft.com/office/drawing/2014/main" id="{A08687A1-1E85-1306-7AAB-D5154541012C}"/>
              </a:ext>
            </a:extLst>
          </p:cNvPr>
          <p:cNvSpPr txBox="1">
            <a:spLocks noChangeArrowheads="1"/>
          </p:cNvSpPr>
          <p:nvPr/>
        </p:nvSpPr>
        <p:spPr bwMode="auto">
          <a:xfrm>
            <a:off x="3983038"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0" name="TextBox 61">
            <a:extLst>
              <a:ext uri="{FF2B5EF4-FFF2-40B4-BE49-F238E27FC236}">
                <a16:creationId xmlns:a16="http://schemas.microsoft.com/office/drawing/2014/main" id="{5BFE80CD-6A68-28A0-95A0-B2502A5D301F}"/>
              </a:ext>
            </a:extLst>
          </p:cNvPr>
          <p:cNvSpPr txBox="1">
            <a:spLocks noChangeArrowheads="1"/>
          </p:cNvSpPr>
          <p:nvPr/>
        </p:nvSpPr>
        <p:spPr bwMode="auto">
          <a:xfrm>
            <a:off x="3983038"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1" name="TextBox 62">
            <a:extLst>
              <a:ext uri="{FF2B5EF4-FFF2-40B4-BE49-F238E27FC236}">
                <a16:creationId xmlns:a16="http://schemas.microsoft.com/office/drawing/2014/main" id="{49B8258A-0723-E5A6-DE29-CC6519592F29}"/>
              </a:ext>
            </a:extLst>
          </p:cNvPr>
          <p:cNvSpPr txBox="1">
            <a:spLocks noChangeArrowheads="1"/>
          </p:cNvSpPr>
          <p:nvPr/>
        </p:nvSpPr>
        <p:spPr bwMode="auto">
          <a:xfrm>
            <a:off x="3983038"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2" name="TextBox 63">
            <a:extLst>
              <a:ext uri="{FF2B5EF4-FFF2-40B4-BE49-F238E27FC236}">
                <a16:creationId xmlns:a16="http://schemas.microsoft.com/office/drawing/2014/main" id="{FA9B03DD-5527-FC47-A3C5-3D9EC36574B5}"/>
              </a:ext>
            </a:extLst>
          </p:cNvPr>
          <p:cNvSpPr txBox="1">
            <a:spLocks noChangeArrowheads="1"/>
          </p:cNvSpPr>
          <p:nvPr/>
        </p:nvSpPr>
        <p:spPr bwMode="auto">
          <a:xfrm>
            <a:off x="3983038"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3" name="TextBox 64">
            <a:extLst>
              <a:ext uri="{FF2B5EF4-FFF2-40B4-BE49-F238E27FC236}">
                <a16:creationId xmlns:a16="http://schemas.microsoft.com/office/drawing/2014/main" id="{7B2FFABF-3253-5EC8-B739-5F6AF6AB1E01}"/>
              </a:ext>
            </a:extLst>
          </p:cNvPr>
          <p:cNvSpPr txBox="1">
            <a:spLocks noChangeArrowheads="1"/>
          </p:cNvSpPr>
          <p:nvPr/>
        </p:nvSpPr>
        <p:spPr bwMode="auto">
          <a:xfrm>
            <a:off x="4168775" y="3278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4" name="TextBox 65">
            <a:extLst>
              <a:ext uri="{FF2B5EF4-FFF2-40B4-BE49-F238E27FC236}">
                <a16:creationId xmlns:a16="http://schemas.microsoft.com/office/drawing/2014/main" id="{B4A88ED0-0362-B42F-FF91-F834E69326B8}"/>
              </a:ext>
            </a:extLst>
          </p:cNvPr>
          <p:cNvSpPr txBox="1">
            <a:spLocks noChangeArrowheads="1"/>
          </p:cNvSpPr>
          <p:nvPr/>
        </p:nvSpPr>
        <p:spPr bwMode="auto">
          <a:xfrm>
            <a:off x="4168775" y="3506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5" name="TextBox 66">
            <a:extLst>
              <a:ext uri="{FF2B5EF4-FFF2-40B4-BE49-F238E27FC236}">
                <a16:creationId xmlns:a16="http://schemas.microsoft.com/office/drawing/2014/main" id="{935A5871-8CB1-6B05-9736-A6F78087283C}"/>
              </a:ext>
            </a:extLst>
          </p:cNvPr>
          <p:cNvSpPr txBox="1">
            <a:spLocks noChangeArrowheads="1"/>
          </p:cNvSpPr>
          <p:nvPr/>
        </p:nvSpPr>
        <p:spPr bwMode="auto">
          <a:xfrm>
            <a:off x="4168775" y="3735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6" name="TextBox 67">
            <a:extLst>
              <a:ext uri="{FF2B5EF4-FFF2-40B4-BE49-F238E27FC236}">
                <a16:creationId xmlns:a16="http://schemas.microsoft.com/office/drawing/2014/main" id="{DFDCA3AD-18CE-0C11-81B7-09D96B627410}"/>
              </a:ext>
            </a:extLst>
          </p:cNvPr>
          <p:cNvSpPr txBox="1">
            <a:spLocks noChangeArrowheads="1"/>
          </p:cNvSpPr>
          <p:nvPr/>
        </p:nvSpPr>
        <p:spPr bwMode="auto">
          <a:xfrm>
            <a:off x="4168775" y="3963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7" name="TextBox 68">
            <a:extLst>
              <a:ext uri="{FF2B5EF4-FFF2-40B4-BE49-F238E27FC236}">
                <a16:creationId xmlns:a16="http://schemas.microsoft.com/office/drawing/2014/main" id="{F1851D57-A4B1-2DA1-403D-303EC2229902}"/>
              </a:ext>
            </a:extLst>
          </p:cNvPr>
          <p:cNvSpPr txBox="1">
            <a:spLocks noChangeArrowheads="1"/>
          </p:cNvSpPr>
          <p:nvPr/>
        </p:nvSpPr>
        <p:spPr bwMode="auto">
          <a:xfrm>
            <a:off x="4364038"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8" name="TextBox 69">
            <a:extLst>
              <a:ext uri="{FF2B5EF4-FFF2-40B4-BE49-F238E27FC236}">
                <a16:creationId xmlns:a16="http://schemas.microsoft.com/office/drawing/2014/main" id="{C8CE14BC-FC07-9A56-D566-1AA8F9F57271}"/>
              </a:ext>
            </a:extLst>
          </p:cNvPr>
          <p:cNvSpPr txBox="1">
            <a:spLocks noChangeArrowheads="1"/>
          </p:cNvSpPr>
          <p:nvPr/>
        </p:nvSpPr>
        <p:spPr bwMode="auto">
          <a:xfrm>
            <a:off x="4364038"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09" name="TextBox 70">
            <a:extLst>
              <a:ext uri="{FF2B5EF4-FFF2-40B4-BE49-F238E27FC236}">
                <a16:creationId xmlns:a16="http://schemas.microsoft.com/office/drawing/2014/main" id="{1A2C3410-C6CF-3E5B-C76B-88B2106F6C47}"/>
              </a:ext>
            </a:extLst>
          </p:cNvPr>
          <p:cNvSpPr txBox="1">
            <a:spLocks noChangeArrowheads="1"/>
          </p:cNvSpPr>
          <p:nvPr/>
        </p:nvSpPr>
        <p:spPr bwMode="auto">
          <a:xfrm>
            <a:off x="4364038"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10" name="TextBox 71">
            <a:extLst>
              <a:ext uri="{FF2B5EF4-FFF2-40B4-BE49-F238E27FC236}">
                <a16:creationId xmlns:a16="http://schemas.microsoft.com/office/drawing/2014/main" id="{E2A47EE9-ADA6-8BC6-834D-7E2B8CE54F3F}"/>
              </a:ext>
            </a:extLst>
          </p:cNvPr>
          <p:cNvSpPr txBox="1">
            <a:spLocks noChangeArrowheads="1"/>
          </p:cNvSpPr>
          <p:nvPr/>
        </p:nvSpPr>
        <p:spPr bwMode="auto">
          <a:xfrm>
            <a:off x="4364038"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11" name="TextBox 72">
            <a:extLst>
              <a:ext uri="{FF2B5EF4-FFF2-40B4-BE49-F238E27FC236}">
                <a16:creationId xmlns:a16="http://schemas.microsoft.com/office/drawing/2014/main" id="{0F70D752-F0C7-2FC9-ADB1-50C1067914FC}"/>
              </a:ext>
            </a:extLst>
          </p:cNvPr>
          <p:cNvSpPr txBox="1">
            <a:spLocks noChangeArrowheads="1"/>
          </p:cNvSpPr>
          <p:nvPr/>
        </p:nvSpPr>
        <p:spPr bwMode="auto">
          <a:xfrm>
            <a:off x="29067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2" name="TextBox 73">
            <a:extLst>
              <a:ext uri="{FF2B5EF4-FFF2-40B4-BE49-F238E27FC236}">
                <a16:creationId xmlns:a16="http://schemas.microsoft.com/office/drawing/2014/main" id="{9D40DE92-1B20-3F1C-BEAA-C60D40673265}"/>
              </a:ext>
            </a:extLst>
          </p:cNvPr>
          <p:cNvSpPr txBox="1">
            <a:spLocks noChangeArrowheads="1"/>
          </p:cNvSpPr>
          <p:nvPr/>
        </p:nvSpPr>
        <p:spPr bwMode="auto">
          <a:xfrm>
            <a:off x="29067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3" name="TextBox 74">
            <a:extLst>
              <a:ext uri="{FF2B5EF4-FFF2-40B4-BE49-F238E27FC236}">
                <a16:creationId xmlns:a16="http://schemas.microsoft.com/office/drawing/2014/main" id="{914DDA6A-318B-B694-EDCB-BEA7AED67DA5}"/>
              </a:ext>
            </a:extLst>
          </p:cNvPr>
          <p:cNvSpPr txBox="1">
            <a:spLocks noChangeArrowheads="1"/>
          </p:cNvSpPr>
          <p:nvPr/>
        </p:nvSpPr>
        <p:spPr bwMode="auto">
          <a:xfrm>
            <a:off x="29067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4" name="TextBox 75">
            <a:extLst>
              <a:ext uri="{FF2B5EF4-FFF2-40B4-BE49-F238E27FC236}">
                <a16:creationId xmlns:a16="http://schemas.microsoft.com/office/drawing/2014/main" id="{9D8268AC-BE06-8DA7-8AB1-67291BE0DB74}"/>
              </a:ext>
            </a:extLst>
          </p:cNvPr>
          <p:cNvSpPr txBox="1">
            <a:spLocks noChangeArrowheads="1"/>
          </p:cNvSpPr>
          <p:nvPr/>
        </p:nvSpPr>
        <p:spPr bwMode="auto">
          <a:xfrm>
            <a:off x="29067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5" name="TextBox 76">
            <a:extLst>
              <a:ext uri="{FF2B5EF4-FFF2-40B4-BE49-F238E27FC236}">
                <a16:creationId xmlns:a16="http://schemas.microsoft.com/office/drawing/2014/main" id="{6EC5D1E3-1CFF-8F62-A77D-CB416AEC14D7}"/>
              </a:ext>
            </a:extLst>
          </p:cNvPr>
          <p:cNvSpPr txBox="1">
            <a:spLocks noChangeArrowheads="1"/>
          </p:cNvSpPr>
          <p:nvPr/>
        </p:nvSpPr>
        <p:spPr bwMode="auto">
          <a:xfrm>
            <a:off x="31178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6" name="TextBox 77">
            <a:extLst>
              <a:ext uri="{FF2B5EF4-FFF2-40B4-BE49-F238E27FC236}">
                <a16:creationId xmlns:a16="http://schemas.microsoft.com/office/drawing/2014/main" id="{FB2E144A-33AB-5FD7-FBAC-D78A41663E7F}"/>
              </a:ext>
            </a:extLst>
          </p:cNvPr>
          <p:cNvSpPr txBox="1">
            <a:spLocks noChangeArrowheads="1"/>
          </p:cNvSpPr>
          <p:nvPr/>
        </p:nvSpPr>
        <p:spPr bwMode="auto">
          <a:xfrm>
            <a:off x="31178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7" name="TextBox 78">
            <a:extLst>
              <a:ext uri="{FF2B5EF4-FFF2-40B4-BE49-F238E27FC236}">
                <a16:creationId xmlns:a16="http://schemas.microsoft.com/office/drawing/2014/main" id="{B6088622-7156-279D-231D-BA5A158A63B7}"/>
              </a:ext>
            </a:extLst>
          </p:cNvPr>
          <p:cNvSpPr txBox="1">
            <a:spLocks noChangeArrowheads="1"/>
          </p:cNvSpPr>
          <p:nvPr/>
        </p:nvSpPr>
        <p:spPr bwMode="auto">
          <a:xfrm>
            <a:off x="31178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8" name="TextBox 79">
            <a:extLst>
              <a:ext uri="{FF2B5EF4-FFF2-40B4-BE49-F238E27FC236}">
                <a16:creationId xmlns:a16="http://schemas.microsoft.com/office/drawing/2014/main" id="{DEE1C7BC-9228-E2CA-5983-469FDA108CF8}"/>
              </a:ext>
            </a:extLst>
          </p:cNvPr>
          <p:cNvSpPr txBox="1">
            <a:spLocks noChangeArrowheads="1"/>
          </p:cNvSpPr>
          <p:nvPr/>
        </p:nvSpPr>
        <p:spPr bwMode="auto">
          <a:xfrm>
            <a:off x="31178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19" name="TextBox 80">
            <a:extLst>
              <a:ext uri="{FF2B5EF4-FFF2-40B4-BE49-F238E27FC236}">
                <a16:creationId xmlns:a16="http://schemas.microsoft.com/office/drawing/2014/main" id="{8DCDD4BA-49B9-D448-7C5C-FFBA678AD855}"/>
              </a:ext>
            </a:extLst>
          </p:cNvPr>
          <p:cNvSpPr txBox="1">
            <a:spLocks noChangeArrowheads="1"/>
          </p:cNvSpPr>
          <p:nvPr/>
        </p:nvSpPr>
        <p:spPr bwMode="auto">
          <a:xfrm>
            <a:off x="33464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0" name="TextBox 81">
            <a:extLst>
              <a:ext uri="{FF2B5EF4-FFF2-40B4-BE49-F238E27FC236}">
                <a16:creationId xmlns:a16="http://schemas.microsoft.com/office/drawing/2014/main" id="{3886C7A7-3E74-EA00-1497-322E50D6F18C}"/>
              </a:ext>
            </a:extLst>
          </p:cNvPr>
          <p:cNvSpPr txBox="1">
            <a:spLocks noChangeArrowheads="1"/>
          </p:cNvSpPr>
          <p:nvPr/>
        </p:nvSpPr>
        <p:spPr bwMode="auto">
          <a:xfrm>
            <a:off x="33464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1" name="TextBox 82">
            <a:extLst>
              <a:ext uri="{FF2B5EF4-FFF2-40B4-BE49-F238E27FC236}">
                <a16:creationId xmlns:a16="http://schemas.microsoft.com/office/drawing/2014/main" id="{DDA9C72C-E6D0-367C-9F31-0C68FD5639B7}"/>
              </a:ext>
            </a:extLst>
          </p:cNvPr>
          <p:cNvSpPr txBox="1">
            <a:spLocks noChangeArrowheads="1"/>
          </p:cNvSpPr>
          <p:nvPr/>
        </p:nvSpPr>
        <p:spPr bwMode="auto">
          <a:xfrm>
            <a:off x="33464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2" name="TextBox 83">
            <a:extLst>
              <a:ext uri="{FF2B5EF4-FFF2-40B4-BE49-F238E27FC236}">
                <a16:creationId xmlns:a16="http://schemas.microsoft.com/office/drawing/2014/main" id="{BCB6D898-F513-922C-BDC4-DDE4A19282ED}"/>
              </a:ext>
            </a:extLst>
          </p:cNvPr>
          <p:cNvSpPr txBox="1">
            <a:spLocks noChangeArrowheads="1"/>
          </p:cNvSpPr>
          <p:nvPr/>
        </p:nvSpPr>
        <p:spPr bwMode="auto">
          <a:xfrm>
            <a:off x="33464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3" name="TextBox 84">
            <a:extLst>
              <a:ext uri="{FF2B5EF4-FFF2-40B4-BE49-F238E27FC236}">
                <a16:creationId xmlns:a16="http://schemas.microsoft.com/office/drawing/2014/main" id="{1738724A-FAF4-29D2-0FFC-FC3A95873CDD}"/>
              </a:ext>
            </a:extLst>
          </p:cNvPr>
          <p:cNvSpPr txBox="1">
            <a:spLocks noChangeArrowheads="1"/>
          </p:cNvSpPr>
          <p:nvPr/>
        </p:nvSpPr>
        <p:spPr bwMode="auto">
          <a:xfrm>
            <a:off x="35750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4" name="TextBox 85">
            <a:extLst>
              <a:ext uri="{FF2B5EF4-FFF2-40B4-BE49-F238E27FC236}">
                <a16:creationId xmlns:a16="http://schemas.microsoft.com/office/drawing/2014/main" id="{BBB86538-3E13-9320-A933-9496B544FD41}"/>
              </a:ext>
            </a:extLst>
          </p:cNvPr>
          <p:cNvSpPr txBox="1">
            <a:spLocks noChangeArrowheads="1"/>
          </p:cNvSpPr>
          <p:nvPr/>
        </p:nvSpPr>
        <p:spPr bwMode="auto">
          <a:xfrm>
            <a:off x="35750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5" name="TextBox 86">
            <a:extLst>
              <a:ext uri="{FF2B5EF4-FFF2-40B4-BE49-F238E27FC236}">
                <a16:creationId xmlns:a16="http://schemas.microsoft.com/office/drawing/2014/main" id="{AD34EF85-DA53-2CA3-12E7-C181F74E8439}"/>
              </a:ext>
            </a:extLst>
          </p:cNvPr>
          <p:cNvSpPr txBox="1">
            <a:spLocks noChangeArrowheads="1"/>
          </p:cNvSpPr>
          <p:nvPr/>
        </p:nvSpPr>
        <p:spPr bwMode="auto">
          <a:xfrm>
            <a:off x="35750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6" name="TextBox 87">
            <a:extLst>
              <a:ext uri="{FF2B5EF4-FFF2-40B4-BE49-F238E27FC236}">
                <a16:creationId xmlns:a16="http://schemas.microsoft.com/office/drawing/2014/main" id="{E8F7B5AD-5B51-4F7C-669A-BF4CFB26E624}"/>
              </a:ext>
            </a:extLst>
          </p:cNvPr>
          <p:cNvSpPr txBox="1">
            <a:spLocks noChangeArrowheads="1"/>
          </p:cNvSpPr>
          <p:nvPr/>
        </p:nvSpPr>
        <p:spPr bwMode="auto">
          <a:xfrm>
            <a:off x="35750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7" name="TextBox 88">
            <a:extLst>
              <a:ext uri="{FF2B5EF4-FFF2-40B4-BE49-F238E27FC236}">
                <a16:creationId xmlns:a16="http://schemas.microsoft.com/office/drawing/2014/main" id="{47E10108-F3ED-B98E-65CD-C6BB49C42108}"/>
              </a:ext>
            </a:extLst>
          </p:cNvPr>
          <p:cNvSpPr txBox="1">
            <a:spLocks noChangeArrowheads="1"/>
          </p:cNvSpPr>
          <p:nvPr/>
        </p:nvSpPr>
        <p:spPr bwMode="auto">
          <a:xfrm>
            <a:off x="4641850" y="2332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28" name="TextBox 89">
            <a:extLst>
              <a:ext uri="{FF2B5EF4-FFF2-40B4-BE49-F238E27FC236}">
                <a16:creationId xmlns:a16="http://schemas.microsoft.com/office/drawing/2014/main" id="{5927D6ED-DD72-116D-A88A-0ADA020C02CA}"/>
              </a:ext>
            </a:extLst>
          </p:cNvPr>
          <p:cNvSpPr txBox="1">
            <a:spLocks noChangeArrowheads="1"/>
          </p:cNvSpPr>
          <p:nvPr/>
        </p:nvSpPr>
        <p:spPr bwMode="auto">
          <a:xfrm>
            <a:off x="5421313" y="23320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29" name="TextBox 90">
            <a:extLst>
              <a:ext uri="{FF2B5EF4-FFF2-40B4-BE49-F238E27FC236}">
                <a16:creationId xmlns:a16="http://schemas.microsoft.com/office/drawing/2014/main" id="{969479D1-901F-177E-6CF9-436F21232C39}"/>
              </a:ext>
            </a:extLst>
          </p:cNvPr>
          <p:cNvSpPr txBox="1">
            <a:spLocks noChangeArrowheads="1"/>
          </p:cNvSpPr>
          <p:nvPr/>
        </p:nvSpPr>
        <p:spPr bwMode="auto">
          <a:xfrm>
            <a:off x="4641850" y="2560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0" name="TextBox 91">
            <a:extLst>
              <a:ext uri="{FF2B5EF4-FFF2-40B4-BE49-F238E27FC236}">
                <a16:creationId xmlns:a16="http://schemas.microsoft.com/office/drawing/2014/main" id="{6FE1D69E-D183-C9B5-0537-8BD92133204D}"/>
              </a:ext>
            </a:extLst>
          </p:cNvPr>
          <p:cNvSpPr txBox="1">
            <a:spLocks noChangeArrowheads="1"/>
          </p:cNvSpPr>
          <p:nvPr/>
        </p:nvSpPr>
        <p:spPr bwMode="auto">
          <a:xfrm>
            <a:off x="4641850" y="2789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1" name="TextBox 92">
            <a:extLst>
              <a:ext uri="{FF2B5EF4-FFF2-40B4-BE49-F238E27FC236}">
                <a16:creationId xmlns:a16="http://schemas.microsoft.com/office/drawing/2014/main" id="{A35955B5-F91A-FAA8-7347-5E9BD309123D}"/>
              </a:ext>
            </a:extLst>
          </p:cNvPr>
          <p:cNvSpPr txBox="1">
            <a:spLocks noChangeArrowheads="1"/>
          </p:cNvSpPr>
          <p:nvPr/>
        </p:nvSpPr>
        <p:spPr bwMode="auto">
          <a:xfrm>
            <a:off x="4641850" y="3017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2" name="TextBox 93">
            <a:extLst>
              <a:ext uri="{FF2B5EF4-FFF2-40B4-BE49-F238E27FC236}">
                <a16:creationId xmlns:a16="http://schemas.microsoft.com/office/drawing/2014/main" id="{A4986E09-D55E-5C85-5E07-4438C72F2A5E}"/>
              </a:ext>
            </a:extLst>
          </p:cNvPr>
          <p:cNvSpPr txBox="1">
            <a:spLocks noChangeArrowheads="1"/>
          </p:cNvSpPr>
          <p:nvPr/>
        </p:nvSpPr>
        <p:spPr bwMode="auto">
          <a:xfrm>
            <a:off x="4837113"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3" name="TextBox 94">
            <a:extLst>
              <a:ext uri="{FF2B5EF4-FFF2-40B4-BE49-F238E27FC236}">
                <a16:creationId xmlns:a16="http://schemas.microsoft.com/office/drawing/2014/main" id="{648FA63A-332F-BF0E-CEAE-69CB73513906}"/>
              </a:ext>
            </a:extLst>
          </p:cNvPr>
          <p:cNvSpPr txBox="1">
            <a:spLocks noChangeArrowheads="1"/>
          </p:cNvSpPr>
          <p:nvPr/>
        </p:nvSpPr>
        <p:spPr bwMode="auto">
          <a:xfrm>
            <a:off x="4837113"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4" name="TextBox 95">
            <a:extLst>
              <a:ext uri="{FF2B5EF4-FFF2-40B4-BE49-F238E27FC236}">
                <a16:creationId xmlns:a16="http://schemas.microsoft.com/office/drawing/2014/main" id="{1BB016B0-5ECB-F797-673C-50E1966065D6}"/>
              </a:ext>
            </a:extLst>
          </p:cNvPr>
          <p:cNvSpPr txBox="1">
            <a:spLocks noChangeArrowheads="1"/>
          </p:cNvSpPr>
          <p:nvPr/>
        </p:nvSpPr>
        <p:spPr bwMode="auto">
          <a:xfrm>
            <a:off x="48371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5" name="TextBox 96">
            <a:extLst>
              <a:ext uri="{FF2B5EF4-FFF2-40B4-BE49-F238E27FC236}">
                <a16:creationId xmlns:a16="http://schemas.microsoft.com/office/drawing/2014/main" id="{8EFA4197-E257-B7E8-CA43-F9CA6284F9FF}"/>
              </a:ext>
            </a:extLst>
          </p:cNvPr>
          <p:cNvSpPr txBox="1">
            <a:spLocks noChangeArrowheads="1"/>
          </p:cNvSpPr>
          <p:nvPr/>
        </p:nvSpPr>
        <p:spPr bwMode="auto">
          <a:xfrm>
            <a:off x="4837113"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6" name="TextBox 97">
            <a:extLst>
              <a:ext uri="{FF2B5EF4-FFF2-40B4-BE49-F238E27FC236}">
                <a16:creationId xmlns:a16="http://schemas.microsoft.com/office/drawing/2014/main" id="{54000EBB-BE73-26AF-100F-2E2F04E8C7B8}"/>
              </a:ext>
            </a:extLst>
          </p:cNvPr>
          <p:cNvSpPr txBox="1">
            <a:spLocks noChangeArrowheads="1"/>
          </p:cNvSpPr>
          <p:nvPr/>
        </p:nvSpPr>
        <p:spPr bwMode="auto">
          <a:xfrm>
            <a:off x="5022850" y="2332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7" name="TextBox 98">
            <a:extLst>
              <a:ext uri="{FF2B5EF4-FFF2-40B4-BE49-F238E27FC236}">
                <a16:creationId xmlns:a16="http://schemas.microsoft.com/office/drawing/2014/main" id="{2FDECDB3-E78A-BB91-D213-487A488C4554}"/>
              </a:ext>
            </a:extLst>
          </p:cNvPr>
          <p:cNvSpPr txBox="1">
            <a:spLocks noChangeArrowheads="1"/>
          </p:cNvSpPr>
          <p:nvPr/>
        </p:nvSpPr>
        <p:spPr bwMode="auto">
          <a:xfrm>
            <a:off x="5022850" y="2560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8" name="TextBox 99">
            <a:extLst>
              <a:ext uri="{FF2B5EF4-FFF2-40B4-BE49-F238E27FC236}">
                <a16:creationId xmlns:a16="http://schemas.microsoft.com/office/drawing/2014/main" id="{2235DD17-72D0-4223-4A7C-661999D9CBDE}"/>
              </a:ext>
            </a:extLst>
          </p:cNvPr>
          <p:cNvSpPr txBox="1">
            <a:spLocks noChangeArrowheads="1"/>
          </p:cNvSpPr>
          <p:nvPr/>
        </p:nvSpPr>
        <p:spPr bwMode="auto">
          <a:xfrm>
            <a:off x="5022850" y="2789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39" name="TextBox 100">
            <a:extLst>
              <a:ext uri="{FF2B5EF4-FFF2-40B4-BE49-F238E27FC236}">
                <a16:creationId xmlns:a16="http://schemas.microsoft.com/office/drawing/2014/main" id="{6026F897-A4A5-C6FF-9786-2CBAF50E8DE4}"/>
              </a:ext>
            </a:extLst>
          </p:cNvPr>
          <p:cNvSpPr txBox="1">
            <a:spLocks noChangeArrowheads="1"/>
          </p:cNvSpPr>
          <p:nvPr/>
        </p:nvSpPr>
        <p:spPr bwMode="auto">
          <a:xfrm>
            <a:off x="5022850" y="3017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40" name="TextBox 101">
            <a:extLst>
              <a:ext uri="{FF2B5EF4-FFF2-40B4-BE49-F238E27FC236}">
                <a16:creationId xmlns:a16="http://schemas.microsoft.com/office/drawing/2014/main" id="{BEAF6A96-F06C-6CB1-F36D-C04243684558}"/>
              </a:ext>
            </a:extLst>
          </p:cNvPr>
          <p:cNvSpPr txBox="1">
            <a:spLocks noChangeArrowheads="1"/>
          </p:cNvSpPr>
          <p:nvPr/>
        </p:nvSpPr>
        <p:spPr bwMode="auto">
          <a:xfrm>
            <a:off x="5218113"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41" name="TextBox 102">
            <a:extLst>
              <a:ext uri="{FF2B5EF4-FFF2-40B4-BE49-F238E27FC236}">
                <a16:creationId xmlns:a16="http://schemas.microsoft.com/office/drawing/2014/main" id="{D76B95FF-CBE2-6172-C4BD-2876B604BF95}"/>
              </a:ext>
            </a:extLst>
          </p:cNvPr>
          <p:cNvSpPr txBox="1">
            <a:spLocks noChangeArrowheads="1"/>
          </p:cNvSpPr>
          <p:nvPr/>
        </p:nvSpPr>
        <p:spPr bwMode="auto">
          <a:xfrm>
            <a:off x="5218113"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42" name="TextBox 103">
            <a:extLst>
              <a:ext uri="{FF2B5EF4-FFF2-40B4-BE49-F238E27FC236}">
                <a16:creationId xmlns:a16="http://schemas.microsoft.com/office/drawing/2014/main" id="{15E0BFD7-1788-1077-3C15-288C6182C04C}"/>
              </a:ext>
            </a:extLst>
          </p:cNvPr>
          <p:cNvSpPr txBox="1">
            <a:spLocks noChangeArrowheads="1"/>
          </p:cNvSpPr>
          <p:nvPr/>
        </p:nvSpPr>
        <p:spPr bwMode="auto">
          <a:xfrm>
            <a:off x="52181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43" name="TextBox 104">
            <a:extLst>
              <a:ext uri="{FF2B5EF4-FFF2-40B4-BE49-F238E27FC236}">
                <a16:creationId xmlns:a16="http://schemas.microsoft.com/office/drawing/2014/main" id="{D04F7422-C47C-1249-A70A-269BBE2D15FB}"/>
              </a:ext>
            </a:extLst>
          </p:cNvPr>
          <p:cNvSpPr txBox="1">
            <a:spLocks noChangeArrowheads="1"/>
          </p:cNvSpPr>
          <p:nvPr/>
        </p:nvSpPr>
        <p:spPr bwMode="auto">
          <a:xfrm>
            <a:off x="5218113"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44" name="TextBox 105">
            <a:extLst>
              <a:ext uri="{FF2B5EF4-FFF2-40B4-BE49-F238E27FC236}">
                <a16:creationId xmlns:a16="http://schemas.microsoft.com/office/drawing/2014/main" id="{6A944FCE-90A6-6185-373F-DD68B833EE31}"/>
              </a:ext>
            </a:extLst>
          </p:cNvPr>
          <p:cNvSpPr txBox="1">
            <a:spLocks noChangeArrowheads="1"/>
          </p:cNvSpPr>
          <p:nvPr/>
        </p:nvSpPr>
        <p:spPr bwMode="auto">
          <a:xfrm>
            <a:off x="5421313" y="25606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45" name="TextBox 106">
            <a:extLst>
              <a:ext uri="{FF2B5EF4-FFF2-40B4-BE49-F238E27FC236}">
                <a16:creationId xmlns:a16="http://schemas.microsoft.com/office/drawing/2014/main" id="{8E284E8E-0B4D-C76C-83A4-98944E973B28}"/>
              </a:ext>
            </a:extLst>
          </p:cNvPr>
          <p:cNvSpPr txBox="1">
            <a:spLocks noChangeArrowheads="1"/>
          </p:cNvSpPr>
          <p:nvPr/>
        </p:nvSpPr>
        <p:spPr bwMode="auto">
          <a:xfrm>
            <a:off x="5421313" y="27892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46" name="TextBox 107">
            <a:extLst>
              <a:ext uri="{FF2B5EF4-FFF2-40B4-BE49-F238E27FC236}">
                <a16:creationId xmlns:a16="http://schemas.microsoft.com/office/drawing/2014/main" id="{8FE0E8DF-6575-4CC0-83CF-C447BF921418}"/>
              </a:ext>
            </a:extLst>
          </p:cNvPr>
          <p:cNvSpPr txBox="1">
            <a:spLocks noChangeArrowheads="1"/>
          </p:cNvSpPr>
          <p:nvPr/>
        </p:nvSpPr>
        <p:spPr bwMode="auto">
          <a:xfrm>
            <a:off x="5421313" y="3017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47" name="TextBox 108">
            <a:extLst>
              <a:ext uri="{FF2B5EF4-FFF2-40B4-BE49-F238E27FC236}">
                <a16:creationId xmlns:a16="http://schemas.microsoft.com/office/drawing/2014/main" id="{A4C50AC2-1E07-7943-7A27-FF6952A60027}"/>
              </a:ext>
            </a:extLst>
          </p:cNvPr>
          <p:cNvSpPr txBox="1">
            <a:spLocks noChangeArrowheads="1"/>
          </p:cNvSpPr>
          <p:nvPr/>
        </p:nvSpPr>
        <p:spPr bwMode="auto">
          <a:xfrm>
            <a:off x="56324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48" name="TextBox 109">
            <a:extLst>
              <a:ext uri="{FF2B5EF4-FFF2-40B4-BE49-F238E27FC236}">
                <a16:creationId xmlns:a16="http://schemas.microsoft.com/office/drawing/2014/main" id="{62938A66-06C5-7528-6B8F-7E22AB16D117}"/>
              </a:ext>
            </a:extLst>
          </p:cNvPr>
          <p:cNvSpPr txBox="1">
            <a:spLocks noChangeArrowheads="1"/>
          </p:cNvSpPr>
          <p:nvPr/>
        </p:nvSpPr>
        <p:spPr bwMode="auto">
          <a:xfrm>
            <a:off x="56324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49" name="TextBox 110">
            <a:extLst>
              <a:ext uri="{FF2B5EF4-FFF2-40B4-BE49-F238E27FC236}">
                <a16:creationId xmlns:a16="http://schemas.microsoft.com/office/drawing/2014/main" id="{77DC45F5-2EE5-652E-3A0C-27F822E71B27}"/>
              </a:ext>
            </a:extLst>
          </p:cNvPr>
          <p:cNvSpPr txBox="1">
            <a:spLocks noChangeArrowheads="1"/>
          </p:cNvSpPr>
          <p:nvPr/>
        </p:nvSpPr>
        <p:spPr bwMode="auto">
          <a:xfrm>
            <a:off x="56324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0" name="TextBox 111">
            <a:extLst>
              <a:ext uri="{FF2B5EF4-FFF2-40B4-BE49-F238E27FC236}">
                <a16:creationId xmlns:a16="http://schemas.microsoft.com/office/drawing/2014/main" id="{94B04109-1CB5-A694-588F-EE658863D700}"/>
              </a:ext>
            </a:extLst>
          </p:cNvPr>
          <p:cNvSpPr txBox="1">
            <a:spLocks noChangeArrowheads="1"/>
          </p:cNvSpPr>
          <p:nvPr/>
        </p:nvSpPr>
        <p:spPr bwMode="auto">
          <a:xfrm>
            <a:off x="56324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1" name="TextBox 112">
            <a:extLst>
              <a:ext uri="{FF2B5EF4-FFF2-40B4-BE49-F238E27FC236}">
                <a16:creationId xmlns:a16="http://schemas.microsoft.com/office/drawing/2014/main" id="{BB04C68D-F1A1-D1E8-2094-1F1E835C90D7}"/>
              </a:ext>
            </a:extLst>
          </p:cNvPr>
          <p:cNvSpPr txBox="1">
            <a:spLocks noChangeArrowheads="1"/>
          </p:cNvSpPr>
          <p:nvPr/>
        </p:nvSpPr>
        <p:spPr bwMode="auto">
          <a:xfrm>
            <a:off x="58610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2" name="TextBox 113">
            <a:extLst>
              <a:ext uri="{FF2B5EF4-FFF2-40B4-BE49-F238E27FC236}">
                <a16:creationId xmlns:a16="http://schemas.microsoft.com/office/drawing/2014/main" id="{A512B6E1-2512-BBF1-7876-D1F13B647FA6}"/>
              </a:ext>
            </a:extLst>
          </p:cNvPr>
          <p:cNvSpPr txBox="1">
            <a:spLocks noChangeArrowheads="1"/>
          </p:cNvSpPr>
          <p:nvPr/>
        </p:nvSpPr>
        <p:spPr bwMode="auto">
          <a:xfrm>
            <a:off x="58610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3" name="TextBox 114">
            <a:extLst>
              <a:ext uri="{FF2B5EF4-FFF2-40B4-BE49-F238E27FC236}">
                <a16:creationId xmlns:a16="http://schemas.microsoft.com/office/drawing/2014/main" id="{B5F9BE1C-E12E-674A-EB70-56A0A3D1B3BD}"/>
              </a:ext>
            </a:extLst>
          </p:cNvPr>
          <p:cNvSpPr txBox="1">
            <a:spLocks noChangeArrowheads="1"/>
          </p:cNvSpPr>
          <p:nvPr/>
        </p:nvSpPr>
        <p:spPr bwMode="auto">
          <a:xfrm>
            <a:off x="58610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4" name="TextBox 115">
            <a:extLst>
              <a:ext uri="{FF2B5EF4-FFF2-40B4-BE49-F238E27FC236}">
                <a16:creationId xmlns:a16="http://schemas.microsoft.com/office/drawing/2014/main" id="{97D880B7-DC15-0F98-5671-EDBEA9E80CF0}"/>
              </a:ext>
            </a:extLst>
          </p:cNvPr>
          <p:cNvSpPr txBox="1">
            <a:spLocks noChangeArrowheads="1"/>
          </p:cNvSpPr>
          <p:nvPr/>
        </p:nvSpPr>
        <p:spPr bwMode="auto">
          <a:xfrm>
            <a:off x="58610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5" name="TextBox 116">
            <a:extLst>
              <a:ext uri="{FF2B5EF4-FFF2-40B4-BE49-F238E27FC236}">
                <a16:creationId xmlns:a16="http://schemas.microsoft.com/office/drawing/2014/main" id="{79800ADA-E18A-FEAA-1B06-CBA4B1ED9E2A}"/>
              </a:ext>
            </a:extLst>
          </p:cNvPr>
          <p:cNvSpPr txBox="1">
            <a:spLocks noChangeArrowheads="1"/>
          </p:cNvSpPr>
          <p:nvPr/>
        </p:nvSpPr>
        <p:spPr bwMode="auto">
          <a:xfrm>
            <a:off x="60896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6" name="TextBox 117">
            <a:extLst>
              <a:ext uri="{FF2B5EF4-FFF2-40B4-BE49-F238E27FC236}">
                <a16:creationId xmlns:a16="http://schemas.microsoft.com/office/drawing/2014/main" id="{FA0DDADA-D789-0F35-8A53-D4241D634E47}"/>
              </a:ext>
            </a:extLst>
          </p:cNvPr>
          <p:cNvSpPr txBox="1">
            <a:spLocks noChangeArrowheads="1"/>
          </p:cNvSpPr>
          <p:nvPr/>
        </p:nvSpPr>
        <p:spPr bwMode="auto">
          <a:xfrm>
            <a:off x="60896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7" name="TextBox 118">
            <a:extLst>
              <a:ext uri="{FF2B5EF4-FFF2-40B4-BE49-F238E27FC236}">
                <a16:creationId xmlns:a16="http://schemas.microsoft.com/office/drawing/2014/main" id="{5B08E641-E4FB-A130-0A50-A9E585D116A4}"/>
              </a:ext>
            </a:extLst>
          </p:cNvPr>
          <p:cNvSpPr txBox="1">
            <a:spLocks noChangeArrowheads="1"/>
          </p:cNvSpPr>
          <p:nvPr/>
        </p:nvSpPr>
        <p:spPr bwMode="auto">
          <a:xfrm>
            <a:off x="60896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8" name="TextBox 119">
            <a:extLst>
              <a:ext uri="{FF2B5EF4-FFF2-40B4-BE49-F238E27FC236}">
                <a16:creationId xmlns:a16="http://schemas.microsoft.com/office/drawing/2014/main" id="{940C44CF-8182-CAB4-7AD1-BFA439A0A180}"/>
              </a:ext>
            </a:extLst>
          </p:cNvPr>
          <p:cNvSpPr txBox="1">
            <a:spLocks noChangeArrowheads="1"/>
          </p:cNvSpPr>
          <p:nvPr/>
        </p:nvSpPr>
        <p:spPr bwMode="auto">
          <a:xfrm>
            <a:off x="60896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59" name="TextBox 120">
            <a:extLst>
              <a:ext uri="{FF2B5EF4-FFF2-40B4-BE49-F238E27FC236}">
                <a16:creationId xmlns:a16="http://schemas.microsoft.com/office/drawing/2014/main" id="{348EB1ED-CBE1-BEE8-D80A-B712BC2B26CF}"/>
              </a:ext>
            </a:extLst>
          </p:cNvPr>
          <p:cNvSpPr txBox="1">
            <a:spLocks noChangeArrowheads="1"/>
          </p:cNvSpPr>
          <p:nvPr/>
        </p:nvSpPr>
        <p:spPr bwMode="auto">
          <a:xfrm>
            <a:off x="5480050" y="3278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0" name="TextBox 121">
            <a:extLst>
              <a:ext uri="{FF2B5EF4-FFF2-40B4-BE49-F238E27FC236}">
                <a16:creationId xmlns:a16="http://schemas.microsoft.com/office/drawing/2014/main" id="{942B3BB6-293E-3624-ABB8-4602F43B226B}"/>
              </a:ext>
            </a:extLst>
          </p:cNvPr>
          <p:cNvSpPr txBox="1">
            <a:spLocks noChangeArrowheads="1"/>
          </p:cNvSpPr>
          <p:nvPr/>
        </p:nvSpPr>
        <p:spPr bwMode="auto">
          <a:xfrm>
            <a:off x="5480050" y="3506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1" name="TextBox 122">
            <a:extLst>
              <a:ext uri="{FF2B5EF4-FFF2-40B4-BE49-F238E27FC236}">
                <a16:creationId xmlns:a16="http://schemas.microsoft.com/office/drawing/2014/main" id="{02A75699-9FDA-63C2-FB94-D39F099B2E37}"/>
              </a:ext>
            </a:extLst>
          </p:cNvPr>
          <p:cNvSpPr txBox="1">
            <a:spLocks noChangeArrowheads="1"/>
          </p:cNvSpPr>
          <p:nvPr/>
        </p:nvSpPr>
        <p:spPr bwMode="auto">
          <a:xfrm>
            <a:off x="5480050" y="3735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2" name="TextBox 123">
            <a:extLst>
              <a:ext uri="{FF2B5EF4-FFF2-40B4-BE49-F238E27FC236}">
                <a16:creationId xmlns:a16="http://schemas.microsoft.com/office/drawing/2014/main" id="{508C3762-8BFA-301A-357C-BAE43AEBC952}"/>
              </a:ext>
            </a:extLst>
          </p:cNvPr>
          <p:cNvSpPr txBox="1">
            <a:spLocks noChangeArrowheads="1"/>
          </p:cNvSpPr>
          <p:nvPr/>
        </p:nvSpPr>
        <p:spPr bwMode="auto">
          <a:xfrm>
            <a:off x="5480050" y="3963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3" name="TextBox 124">
            <a:extLst>
              <a:ext uri="{FF2B5EF4-FFF2-40B4-BE49-F238E27FC236}">
                <a16:creationId xmlns:a16="http://schemas.microsoft.com/office/drawing/2014/main" id="{B279280E-B0A6-9554-FAEF-E56D9871B387}"/>
              </a:ext>
            </a:extLst>
          </p:cNvPr>
          <p:cNvSpPr txBox="1">
            <a:spLocks noChangeArrowheads="1"/>
          </p:cNvSpPr>
          <p:nvPr/>
        </p:nvSpPr>
        <p:spPr bwMode="auto">
          <a:xfrm>
            <a:off x="5675313"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4" name="TextBox 125">
            <a:extLst>
              <a:ext uri="{FF2B5EF4-FFF2-40B4-BE49-F238E27FC236}">
                <a16:creationId xmlns:a16="http://schemas.microsoft.com/office/drawing/2014/main" id="{12B42F91-69C6-C662-544C-0239140426CF}"/>
              </a:ext>
            </a:extLst>
          </p:cNvPr>
          <p:cNvSpPr txBox="1">
            <a:spLocks noChangeArrowheads="1"/>
          </p:cNvSpPr>
          <p:nvPr/>
        </p:nvSpPr>
        <p:spPr bwMode="auto">
          <a:xfrm>
            <a:off x="5675313"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5" name="TextBox 126">
            <a:extLst>
              <a:ext uri="{FF2B5EF4-FFF2-40B4-BE49-F238E27FC236}">
                <a16:creationId xmlns:a16="http://schemas.microsoft.com/office/drawing/2014/main" id="{B4E2C442-842D-B79C-637F-FE35AB75EE4B}"/>
              </a:ext>
            </a:extLst>
          </p:cNvPr>
          <p:cNvSpPr txBox="1">
            <a:spLocks noChangeArrowheads="1"/>
          </p:cNvSpPr>
          <p:nvPr/>
        </p:nvSpPr>
        <p:spPr bwMode="auto">
          <a:xfrm>
            <a:off x="5675313"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6" name="TextBox 127">
            <a:extLst>
              <a:ext uri="{FF2B5EF4-FFF2-40B4-BE49-F238E27FC236}">
                <a16:creationId xmlns:a16="http://schemas.microsoft.com/office/drawing/2014/main" id="{58C60620-CD81-C55F-78C8-B978F07AF801}"/>
              </a:ext>
            </a:extLst>
          </p:cNvPr>
          <p:cNvSpPr txBox="1">
            <a:spLocks noChangeArrowheads="1"/>
          </p:cNvSpPr>
          <p:nvPr/>
        </p:nvSpPr>
        <p:spPr bwMode="auto">
          <a:xfrm>
            <a:off x="5675313"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7" name="TextBox 128">
            <a:extLst>
              <a:ext uri="{FF2B5EF4-FFF2-40B4-BE49-F238E27FC236}">
                <a16:creationId xmlns:a16="http://schemas.microsoft.com/office/drawing/2014/main" id="{83187D78-F5E4-678D-B492-D5DDBBC2C29A}"/>
              </a:ext>
            </a:extLst>
          </p:cNvPr>
          <p:cNvSpPr txBox="1">
            <a:spLocks noChangeArrowheads="1"/>
          </p:cNvSpPr>
          <p:nvPr/>
        </p:nvSpPr>
        <p:spPr bwMode="auto">
          <a:xfrm>
            <a:off x="5861050" y="3278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8" name="TextBox 129">
            <a:extLst>
              <a:ext uri="{FF2B5EF4-FFF2-40B4-BE49-F238E27FC236}">
                <a16:creationId xmlns:a16="http://schemas.microsoft.com/office/drawing/2014/main" id="{C16E9DBE-C41D-9E39-9EFD-2652DF88C409}"/>
              </a:ext>
            </a:extLst>
          </p:cNvPr>
          <p:cNvSpPr txBox="1">
            <a:spLocks noChangeArrowheads="1"/>
          </p:cNvSpPr>
          <p:nvPr/>
        </p:nvSpPr>
        <p:spPr bwMode="auto">
          <a:xfrm>
            <a:off x="5861050" y="3506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69" name="TextBox 130">
            <a:extLst>
              <a:ext uri="{FF2B5EF4-FFF2-40B4-BE49-F238E27FC236}">
                <a16:creationId xmlns:a16="http://schemas.microsoft.com/office/drawing/2014/main" id="{3AEFD11E-5E6E-BD09-864C-58C43809CF9D}"/>
              </a:ext>
            </a:extLst>
          </p:cNvPr>
          <p:cNvSpPr txBox="1">
            <a:spLocks noChangeArrowheads="1"/>
          </p:cNvSpPr>
          <p:nvPr/>
        </p:nvSpPr>
        <p:spPr bwMode="auto">
          <a:xfrm>
            <a:off x="5861050" y="3735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0" name="TextBox 131">
            <a:extLst>
              <a:ext uri="{FF2B5EF4-FFF2-40B4-BE49-F238E27FC236}">
                <a16:creationId xmlns:a16="http://schemas.microsoft.com/office/drawing/2014/main" id="{D2F88DBE-A851-7199-04AD-21F3A9503A46}"/>
              </a:ext>
            </a:extLst>
          </p:cNvPr>
          <p:cNvSpPr txBox="1">
            <a:spLocks noChangeArrowheads="1"/>
          </p:cNvSpPr>
          <p:nvPr/>
        </p:nvSpPr>
        <p:spPr bwMode="auto">
          <a:xfrm>
            <a:off x="5861050" y="3963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1" name="TextBox 132">
            <a:extLst>
              <a:ext uri="{FF2B5EF4-FFF2-40B4-BE49-F238E27FC236}">
                <a16:creationId xmlns:a16="http://schemas.microsoft.com/office/drawing/2014/main" id="{EFFAB163-7000-AC4B-789D-4068ABF1A663}"/>
              </a:ext>
            </a:extLst>
          </p:cNvPr>
          <p:cNvSpPr txBox="1">
            <a:spLocks noChangeArrowheads="1"/>
          </p:cNvSpPr>
          <p:nvPr/>
        </p:nvSpPr>
        <p:spPr bwMode="auto">
          <a:xfrm>
            <a:off x="6056313"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2" name="TextBox 133">
            <a:extLst>
              <a:ext uri="{FF2B5EF4-FFF2-40B4-BE49-F238E27FC236}">
                <a16:creationId xmlns:a16="http://schemas.microsoft.com/office/drawing/2014/main" id="{FEAAAB56-0093-D063-C690-D0EF20C42762}"/>
              </a:ext>
            </a:extLst>
          </p:cNvPr>
          <p:cNvSpPr txBox="1">
            <a:spLocks noChangeArrowheads="1"/>
          </p:cNvSpPr>
          <p:nvPr/>
        </p:nvSpPr>
        <p:spPr bwMode="auto">
          <a:xfrm>
            <a:off x="6056313"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3" name="TextBox 134">
            <a:extLst>
              <a:ext uri="{FF2B5EF4-FFF2-40B4-BE49-F238E27FC236}">
                <a16:creationId xmlns:a16="http://schemas.microsoft.com/office/drawing/2014/main" id="{B1D3A2A7-BB35-541C-B72E-B71FB495A7DC}"/>
              </a:ext>
            </a:extLst>
          </p:cNvPr>
          <p:cNvSpPr txBox="1">
            <a:spLocks noChangeArrowheads="1"/>
          </p:cNvSpPr>
          <p:nvPr/>
        </p:nvSpPr>
        <p:spPr bwMode="auto">
          <a:xfrm>
            <a:off x="6056313"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4" name="TextBox 135">
            <a:extLst>
              <a:ext uri="{FF2B5EF4-FFF2-40B4-BE49-F238E27FC236}">
                <a16:creationId xmlns:a16="http://schemas.microsoft.com/office/drawing/2014/main" id="{3BF920DF-911C-217C-5915-70BD3A4F863E}"/>
              </a:ext>
            </a:extLst>
          </p:cNvPr>
          <p:cNvSpPr txBox="1">
            <a:spLocks noChangeArrowheads="1"/>
          </p:cNvSpPr>
          <p:nvPr/>
        </p:nvSpPr>
        <p:spPr bwMode="auto">
          <a:xfrm>
            <a:off x="6056313"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75" name="TextBox 136">
            <a:extLst>
              <a:ext uri="{FF2B5EF4-FFF2-40B4-BE49-F238E27FC236}">
                <a16:creationId xmlns:a16="http://schemas.microsoft.com/office/drawing/2014/main" id="{43521195-9BB1-52B6-F740-8192D6CF1ABD}"/>
              </a:ext>
            </a:extLst>
          </p:cNvPr>
          <p:cNvSpPr txBox="1">
            <a:spLocks noChangeArrowheads="1"/>
          </p:cNvSpPr>
          <p:nvPr/>
        </p:nvSpPr>
        <p:spPr bwMode="auto">
          <a:xfrm>
            <a:off x="4600575" y="32781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76" name="TextBox 137">
            <a:extLst>
              <a:ext uri="{FF2B5EF4-FFF2-40B4-BE49-F238E27FC236}">
                <a16:creationId xmlns:a16="http://schemas.microsoft.com/office/drawing/2014/main" id="{EAE1129B-4C2E-B85C-613C-13901F2A36C8}"/>
              </a:ext>
            </a:extLst>
          </p:cNvPr>
          <p:cNvSpPr txBox="1">
            <a:spLocks noChangeArrowheads="1"/>
          </p:cNvSpPr>
          <p:nvPr/>
        </p:nvSpPr>
        <p:spPr bwMode="auto">
          <a:xfrm>
            <a:off x="4600575" y="35067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77" name="TextBox 138">
            <a:extLst>
              <a:ext uri="{FF2B5EF4-FFF2-40B4-BE49-F238E27FC236}">
                <a16:creationId xmlns:a16="http://schemas.microsoft.com/office/drawing/2014/main" id="{1DBC5F11-6952-8954-E23B-9DB5B2C2B015}"/>
              </a:ext>
            </a:extLst>
          </p:cNvPr>
          <p:cNvSpPr txBox="1">
            <a:spLocks noChangeArrowheads="1"/>
          </p:cNvSpPr>
          <p:nvPr/>
        </p:nvSpPr>
        <p:spPr bwMode="auto">
          <a:xfrm>
            <a:off x="4600575" y="37353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78" name="TextBox 139">
            <a:extLst>
              <a:ext uri="{FF2B5EF4-FFF2-40B4-BE49-F238E27FC236}">
                <a16:creationId xmlns:a16="http://schemas.microsoft.com/office/drawing/2014/main" id="{8E248630-2FBF-BE66-7871-634C22FD57D8}"/>
              </a:ext>
            </a:extLst>
          </p:cNvPr>
          <p:cNvSpPr txBox="1">
            <a:spLocks noChangeArrowheads="1"/>
          </p:cNvSpPr>
          <p:nvPr/>
        </p:nvSpPr>
        <p:spPr bwMode="auto">
          <a:xfrm>
            <a:off x="4600575" y="3963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79" name="TextBox 140">
            <a:extLst>
              <a:ext uri="{FF2B5EF4-FFF2-40B4-BE49-F238E27FC236}">
                <a16:creationId xmlns:a16="http://schemas.microsoft.com/office/drawing/2014/main" id="{A5D9C62B-D7ED-14B6-F6CA-3612C97DCEE5}"/>
              </a:ext>
            </a:extLst>
          </p:cNvPr>
          <p:cNvSpPr txBox="1">
            <a:spLocks noChangeArrowheads="1"/>
          </p:cNvSpPr>
          <p:nvPr/>
        </p:nvSpPr>
        <p:spPr bwMode="auto">
          <a:xfrm>
            <a:off x="48117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0" name="TextBox 141">
            <a:extLst>
              <a:ext uri="{FF2B5EF4-FFF2-40B4-BE49-F238E27FC236}">
                <a16:creationId xmlns:a16="http://schemas.microsoft.com/office/drawing/2014/main" id="{969C1FA7-9D76-CD81-2171-86F09C6615A8}"/>
              </a:ext>
            </a:extLst>
          </p:cNvPr>
          <p:cNvSpPr txBox="1">
            <a:spLocks noChangeArrowheads="1"/>
          </p:cNvSpPr>
          <p:nvPr/>
        </p:nvSpPr>
        <p:spPr bwMode="auto">
          <a:xfrm>
            <a:off x="48117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1" name="TextBox 142">
            <a:extLst>
              <a:ext uri="{FF2B5EF4-FFF2-40B4-BE49-F238E27FC236}">
                <a16:creationId xmlns:a16="http://schemas.microsoft.com/office/drawing/2014/main" id="{974C86A4-C87C-9D0D-2F92-5F5406CED4E1}"/>
              </a:ext>
            </a:extLst>
          </p:cNvPr>
          <p:cNvSpPr txBox="1">
            <a:spLocks noChangeArrowheads="1"/>
          </p:cNvSpPr>
          <p:nvPr/>
        </p:nvSpPr>
        <p:spPr bwMode="auto">
          <a:xfrm>
            <a:off x="48117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2" name="TextBox 143">
            <a:extLst>
              <a:ext uri="{FF2B5EF4-FFF2-40B4-BE49-F238E27FC236}">
                <a16:creationId xmlns:a16="http://schemas.microsoft.com/office/drawing/2014/main" id="{17434BD5-0402-709F-17A5-3215D7046BB5}"/>
              </a:ext>
            </a:extLst>
          </p:cNvPr>
          <p:cNvSpPr txBox="1">
            <a:spLocks noChangeArrowheads="1"/>
          </p:cNvSpPr>
          <p:nvPr/>
        </p:nvSpPr>
        <p:spPr bwMode="auto">
          <a:xfrm>
            <a:off x="48117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3" name="TextBox 144">
            <a:extLst>
              <a:ext uri="{FF2B5EF4-FFF2-40B4-BE49-F238E27FC236}">
                <a16:creationId xmlns:a16="http://schemas.microsoft.com/office/drawing/2014/main" id="{FD14B046-C426-4EE1-3377-43485EB80380}"/>
              </a:ext>
            </a:extLst>
          </p:cNvPr>
          <p:cNvSpPr txBox="1">
            <a:spLocks noChangeArrowheads="1"/>
          </p:cNvSpPr>
          <p:nvPr/>
        </p:nvSpPr>
        <p:spPr bwMode="auto">
          <a:xfrm>
            <a:off x="50403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4" name="TextBox 145">
            <a:extLst>
              <a:ext uri="{FF2B5EF4-FFF2-40B4-BE49-F238E27FC236}">
                <a16:creationId xmlns:a16="http://schemas.microsoft.com/office/drawing/2014/main" id="{E43FD195-1B46-AA4C-728D-6F7A89D8A9EA}"/>
              </a:ext>
            </a:extLst>
          </p:cNvPr>
          <p:cNvSpPr txBox="1">
            <a:spLocks noChangeArrowheads="1"/>
          </p:cNvSpPr>
          <p:nvPr/>
        </p:nvSpPr>
        <p:spPr bwMode="auto">
          <a:xfrm>
            <a:off x="50403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5" name="TextBox 146">
            <a:extLst>
              <a:ext uri="{FF2B5EF4-FFF2-40B4-BE49-F238E27FC236}">
                <a16:creationId xmlns:a16="http://schemas.microsoft.com/office/drawing/2014/main" id="{25CBE3B9-493A-24C9-3776-B4C8DA416ACA}"/>
              </a:ext>
            </a:extLst>
          </p:cNvPr>
          <p:cNvSpPr txBox="1">
            <a:spLocks noChangeArrowheads="1"/>
          </p:cNvSpPr>
          <p:nvPr/>
        </p:nvSpPr>
        <p:spPr bwMode="auto">
          <a:xfrm>
            <a:off x="50403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6" name="TextBox 147">
            <a:extLst>
              <a:ext uri="{FF2B5EF4-FFF2-40B4-BE49-F238E27FC236}">
                <a16:creationId xmlns:a16="http://schemas.microsoft.com/office/drawing/2014/main" id="{25E6124F-AED1-91D0-7E4A-EDEFA6ED164D}"/>
              </a:ext>
            </a:extLst>
          </p:cNvPr>
          <p:cNvSpPr txBox="1">
            <a:spLocks noChangeArrowheads="1"/>
          </p:cNvSpPr>
          <p:nvPr/>
        </p:nvSpPr>
        <p:spPr bwMode="auto">
          <a:xfrm>
            <a:off x="50403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7" name="TextBox 148">
            <a:extLst>
              <a:ext uri="{FF2B5EF4-FFF2-40B4-BE49-F238E27FC236}">
                <a16:creationId xmlns:a16="http://schemas.microsoft.com/office/drawing/2014/main" id="{78ECB74C-84E7-A049-65E4-A1E0969A9CF0}"/>
              </a:ext>
            </a:extLst>
          </p:cNvPr>
          <p:cNvSpPr txBox="1">
            <a:spLocks noChangeArrowheads="1"/>
          </p:cNvSpPr>
          <p:nvPr/>
        </p:nvSpPr>
        <p:spPr bwMode="auto">
          <a:xfrm>
            <a:off x="52689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8" name="TextBox 149">
            <a:extLst>
              <a:ext uri="{FF2B5EF4-FFF2-40B4-BE49-F238E27FC236}">
                <a16:creationId xmlns:a16="http://schemas.microsoft.com/office/drawing/2014/main" id="{714114B6-1752-F6A8-94B7-F71FB3770002}"/>
              </a:ext>
            </a:extLst>
          </p:cNvPr>
          <p:cNvSpPr txBox="1">
            <a:spLocks noChangeArrowheads="1"/>
          </p:cNvSpPr>
          <p:nvPr/>
        </p:nvSpPr>
        <p:spPr bwMode="auto">
          <a:xfrm>
            <a:off x="52689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89" name="TextBox 150">
            <a:extLst>
              <a:ext uri="{FF2B5EF4-FFF2-40B4-BE49-F238E27FC236}">
                <a16:creationId xmlns:a16="http://schemas.microsoft.com/office/drawing/2014/main" id="{1DB3B037-43EA-9A6D-B1B2-194E611FE632}"/>
              </a:ext>
            </a:extLst>
          </p:cNvPr>
          <p:cNvSpPr txBox="1">
            <a:spLocks noChangeArrowheads="1"/>
          </p:cNvSpPr>
          <p:nvPr/>
        </p:nvSpPr>
        <p:spPr bwMode="auto">
          <a:xfrm>
            <a:off x="52689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90" name="TextBox 151">
            <a:extLst>
              <a:ext uri="{FF2B5EF4-FFF2-40B4-BE49-F238E27FC236}">
                <a16:creationId xmlns:a16="http://schemas.microsoft.com/office/drawing/2014/main" id="{A439DE07-51AF-D68D-18DB-EEB2D9C6882B}"/>
              </a:ext>
            </a:extLst>
          </p:cNvPr>
          <p:cNvSpPr txBox="1">
            <a:spLocks noChangeArrowheads="1"/>
          </p:cNvSpPr>
          <p:nvPr/>
        </p:nvSpPr>
        <p:spPr bwMode="auto">
          <a:xfrm>
            <a:off x="52689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91" name="TextBox 152">
            <a:extLst>
              <a:ext uri="{FF2B5EF4-FFF2-40B4-BE49-F238E27FC236}">
                <a16:creationId xmlns:a16="http://schemas.microsoft.com/office/drawing/2014/main" id="{3E771FEC-553D-2EBD-3DDE-2919E9ECC1E6}"/>
              </a:ext>
            </a:extLst>
          </p:cNvPr>
          <p:cNvSpPr txBox="1">
            <a:spLocks noChangeArrowheads="1"/>
          </p:cNvSpPr>
          <p:nvPr/>
        </p:nvSpPr>
        <p:spPr bwMode="auto">
          <a:xfrm>
            <a:off x="2949575" y="4237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2" name="TextBox 153">
            <a:extLst>
              <a:ext uri="{FF2B5EF4-FFF2-40B4-BE49-F238E27FC236}">
                <a16:creationId xmlns:a16="http://schemas.microsoft.com/office/drawing/2014/main" id="{2C3EE7EE-8647-E17E-7A30-2D9375BB40F7}"/>
              </a:ext>
            </a:extLst>
          </p:cNvPr>
          <p:cNvSpPr txBox="1">
            <a:spLocks noChangeArrowheads="1"/>
          </p:cNvSpPr>
          <p:nvPr/>
        </p:nvSpPr>
        <p:spPr bwMode="auto">
          <a:xfrm>
            <a:off x="37274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093" name="TextBox 154">
            <a:extLst>
              <a:ext uri="{FF2B5EF4-FFF2-40B4-BE49-F238E27FC236}">
                <a16:creationId xmlns:a16="http://schemas.microsoft.com/office/drawing/2014/main" id="{37C7D49D-1EDF-2E93-1408-488C1D50C721}"/>
              </a:ext>
            </a:extLst>
          </p:cNvPr>
          <p:cNvSpPr txBox="1">
            <a:spLocks noChangeArrowheads="1"/>
          </p:cNvSpPr>
          <p:nvPr/>
        </p:nvSpPr>
        <p:spPr bwMode="auto">
          <a:xfrm>
            <a:off x="2949575" y="4465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4" name="TextBox 155">
            <a:extLst>
              <a:ext uri="{FF2B5EF4-FFF2-40B4-BE49-F238E27FC236}">
                <a16:creationId xmlns:a16="http://schemas.microsoft.com/office/drawing/2014/main" id="{CBE40B30-603D-A1E8-4E26-1B20265A19D5}"/>
              </a:ext>
            </a:extLst>
          </p:cNvPr>
          <p:cNvSpPr txBox="1">
            <a:spLocks noChangeArrowheads="1"/>
          </p:cNvSpPr>
          <p:nvPr/>
        </p:nvSpPr>
        <p:spPr bwMode="auto">
          <a:xfrm>
            <a:off x="2949575" y="4694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5" name="TextBox 156">
            <a:extLst>
              <a:ext uri="{FF2B5EF4-FFF2-40B4-BE49-F238E27FC236}">
                <a16:creationId xmlns:a16="http://schemas.microsoft.com/office/drawing/2014/main" id="{34C7BFDC-83EF-377A-A5DD-09A6CD2A0C36}"/>
              </a:ext>
            </a:extLst>
          </p:cNvPr>
          <p:cNvSpPr txBox="1">
            <a:spLocks noChangeArrowheads="1"/>
          </p:cNvSpPr>
          <p:nvPr/>
        </p:nvSpPr>
        <p:spPr bwMode="auto">
          <a:xfrm>
            <a:off x="2949575" y="4922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6" name="TextBox 157">
            <a:extLst>
              <a:ext uri="{FF2B5EF4-FFF2-40B4-BE49-F238E27FC236}">
                <a16:creationId xmlns:a16="http://schemas.microsoft.com/office/drawing/2014/main" id="{6FBA2577-78BB-C4B4-ADA9-F7808B6C0806}"/>
              </a:ext>
            </a:extLst>
          </p:cNvPr>
          <p:cNvSpPr txBox="1">
            <a:spLocks noChangeArrowheads="1"/>
          </p:cNvSpPr>
          <p:nvPr/>
        </p:nvSpPr>
        <p:spPr bwMode="auto">
          <a:xfrm>
            <a:off x="3144838"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7" name="TextBox 158">
            <a:extLst>
              <a:ext uri="{FF2B5EF4-FFF2-40B4-BE49-F238E27FC236}">
                <a16:creationId xmlns:a16="http://schemas.microsoft.com/office/drawing/2014/main" id="{F786CB89-B01B-7733-92DD-C894FB25D0BC}"/>
              </a:ext>
            </a:extLst>
          </p:cNvPr>
          <p:cNvSpPr txBox="1">
            <a:spLocks noChangeArrowheads="1"/>
          </p:cNvSpPr>
          <p:nvPr/>
        </p:nvSpPr>
        <p:spPr bwMode="auto">
          <a:xfrm>
            <a:off x="3144838"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8" name="TextBox 159">
            <a:extLst>
              <a:ext uri="{FF2B5EF4-FFF2-40B4-BE49-F238E27FC236}">
                <a16:creationId xmlns:a16="http://schemas.microsoft.com/office/drawing/2014/main" id="{C849AD75-A381-378D-9817-193DFCECC1EF}"/>
              </a:ext>
            </a:extLst>
          </p:cNvPr>
          <p:cNvSpPr txBox="1">
            <a:spLocks noChangeArrowheads="1"/>
          </p:cNvSpPr>
          <p:nvPr/>
        </p:nvSpPr>
        <p:spPr bwMode="auto">
          <a:xfrm>
            <a:off x="3144838"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099" name="TextBox 160">
            <a:extLst>
              <a:ext uri="{FF2B5EF4-FFF2-40B4-BE49-F238E27FC236}">
                <a16:creationId xmlns:a16="http://schemas.microsoft.com/office/drawing/2014/main" id="{35ACE3EF-2E7B-7339-5C3B-848B57070BBF}"/>
              </a:ext>
            </a:extLst>
          </p:cNvPr>
          <p:cNvSpPr txBox="1">
            <a:spLocks noChangeArrowheads="1"/>
          </p:cNvSpPr>
          <p:nvPr/>
        </p:nvSpPr>
        <p:spPr bwMode="auto">
          <a:xfrm>
            <a:off x="3144838"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0" name="TextBox 161">
            <a:extLst>
              <a:ext uri="{FF2B5EF4-FFF2-40B4-BE49-F238E27FC236}">
                <a16:creationId xmlns:a16="http://schemas.microsoft.com/office/drawing/2014/main" id="{6E64FA74-1FE2-6934-5AD5-FEFD327A2088}"/>
              </a:ext>
            </a:extLst>
          </p:cNvPr>
          <p:cNvSpPr txBox="1">
            <a:spLocks noChangeArrowheads="1"/>
          </p:cNvSpPr>
          <p:nvPr/>
        </p:nvSpPr>
        <p:spPr bwMode="auto">
          <a:xfrm>
            <a:off x="3330575" y="4237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1" name="TextBox 162">
            <a:extLst>
              <a:ext uri="{FF2B5EF4-FFF2-40B4-BE49-F238E27FC236}">
                <a16:creationId xmlns:a16="http://schemas.microsoft.com/office/drawing/2014/main" id="{C9984334-77E9-A573-9B7C-AA905A4025B0}"/>
              </a:ext>
            </a:extLst>
          </p:cNvPr>
          <p:cNvSpPr txBox="1">
            <a:spLocks noChangeArrowheads="1"/>
          </p:cNvSpPr>
          <p:nvPr/>
        </p:nvSpPr>
        <p:spPr bwMode="auto">
          <a:xfrm>
            <a:off x="3330575" y="4465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2" name="TextBox 163">
            <a:extLst>
              <a:ext uri="{FF2B5EF4-FFF2-40B4-BE49-F238E27FC236}">
                <a16:creationId xmlns:a16="http://schemas.microsoft.com/office/drawing/2014/main" id="{A0FEB744-DC77-CACC-C157-EFE1B5F99940}"/>
              </a:ext>
            </a:extLst>
          </p:cNvPr>
          <p:cNvSpPr txBox="1">
            <a:spLocks noChangeArrowheads="1"/>
          </p:cNvSpPr>
          <p:nvPr/>
        </p:nvSpPr>
        <p:spPr bwMode="auto">
          <a:xfrm>
            <a:off x="3330575" y="4694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3" name="TextBox 164">
            <a:extLst>
              <a:ext uri="{FF2B5EF4-FFF2-40B4-BE49-F238E27FC236}">
                <a16:creationId xmlns:a16="http://schemas.microsoft.com/office/drawing/2014/main" id="{1715A1D5-5BB7-5B72-BE6E-D43FE50504D1}"/>
              </a:ext>
            </a:extLst>
          </p:cNvPr>
          <p:cNvSpPr txBox="1">
            <a:spLocks noChangeArrowheads="1"/>
          </p:cNvSpPr>
          <p:nvPr/>
        </p:nvSpPr>
        <p:spPr bwMode="auto">
          <a:xfrm>
            <a:off x="3330575" y="4922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4" name="TextBox 165">
            <a:extLst>
              <a:ext uri="{FF2B5EF4-FFF2-40B4-BE49-F238E27FC236}">
                <a16:creationId xmlns:a16="http://schemas.microsoft.com/office/drawing/2014/main" id="{E7942331-B2DE-1AE4-4430-080211C905FE}"/>
              </a:ext>
            </a:extLst>
          </p:cNvPr>
          <p:cNvSpPr txBox="1">
            <a:spLocks noChangeArrowheads="1"/>
          </p:cNvSpPr>
          <p:nvPr/>
        </p:nvSpPr>
        <p:spPr bwMode="auto">
          <a:xfrm>
            <a:off x="3525838"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5" name="TextBox 166">
            <a:extLst>
              <a:ext uri="{FF2B5EF4-FFF2-40B4-BE49-F238E27FC236}">
                <a16:creationId xmlns:a16="http://schemas.microsoft.com/office/drawing/2014/main" id="{FD9E97C1-E62F-C822-F603-96C5D51BF865}"/>
              </a:ext>
            </a:extLst>
          </p:cNvPr>
          <p:cNvSpPr txBox="1">
            <a:spLocks noChangeArrowheads="1"/>
          </p:cNvSpPr>
          <p:nvPr/>
        </p:nvSpPr>
        <p:spPr bwMode="auto">
          <a:xfrm>
            <a:off x="3525838"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6" name="TextBox 167">
            <a:extLst>
              <a:ext uri="{FF2B5EF4-FFF2-40B4-BE49-F238E27FC236}">
                <a16:creationId xmlns:a16="http://schemas.microsoft.com/office/drawing/2014/main" id="{244641B1-9677-329B-DC3E-02FA064DFE2D}"/>
              </a:ext>
            </a:extLst>
          </p:cNvPr>
          <p:cNvSpPr txBox="1">
            <a:spLocks noChangeArrowheads="1"/>
          </p:cNvSpPr>
          <p:nvPr/>
        </p:nvSpPr>
        <p:spPr bwMode="auto">
          <a:xfrm>
            <a:off x="3525838"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7" name="TextBox 168">
            <a:extLst>
              <a:ext uri="{FF2B5EF4-FFF2-40B4-BE49-F238E27FC236}">
                <a16:creationId xmlns:a16="http://schemas.microsoft.com/office/drawing/2014/main" id="{EAF902E2-EA1C-78F6-BCEC-BC423D718746}"/>
              </a:ext>
            </a:extLst>
          </p:cNvPr>
          <p:cNvSpPr txBox="1">
            <a:spLocks noChangeArrowheads="1"/>
          </p:cNvSpPr>
          <p:nvPr/>
        </p:nvSpPr>
        <p:spPr bwMode="auto">
          <a:xfrm>
            <a:off x="3525838"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08" name="TextBox 169">
            <a:extLst>
              <a:ext uri="{FF2B5EF4-FFF2-40B4-BE49-F238E27FC236}">
                <a16:creationId xmlns:a16="http://schemas.microsoft.com/office/drawing/2014/main" id="{235149AD-4FC7-B524-F87A-ED100CF87C88}"/>
              </a:ext>
            </a:extLst>
          </p:cNvPr>
          <p:cNvSpPr txBox="1">
            <a:spLocks noChangeArrowheads="1"/>
          </p:cNvSpPr>
          <p:nvPr/>
        </p:nvSpPr>
        <p:spPr bwMode="auto">
          <a:xfrm>
            <a:off x="37274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09" name="TextBox 170">
            <a:extLst>
              <a:ext uri="{FF2B5EF4-FFF2-40B4-BE49-F238E27FC236}">
                <a16:creationId xmlns:a16="http://schemas.microsoft.com/office/drawing/2014/main" id="{059996AB-B487-ECAF-A162-0C4F3B55D9AF}"/>
              </a:ext>
            </a:extLst>
          </p:cNvPr>
          <p:cNvSpPr txBox="1">
            <a:spLocks noChangeArrowheads="1"/>
          </p:cNvSpPr>
          <p:nvPr/>
        </p:nvSpPr>
        <p:spPr bwMode="auto">
          <a:xfrm>
            <a:off x="37274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0" name="TextBox 171">
            <a:extLst>
              <a:ext uri="{FF2B5EF4-FFF2-40B4-BE49-F238E27FC236}">
                <a16:creationId xmlns:a16="http://schemas.microsoft.com/office/drawing/2014/main" id="{CAC11420-79DF-CCB1-91C3-EA8B37797BCD}"/>
              </a:ext>
            </a:extLst>
          </p:cNvPr>
          <p:cNvSpPr txBox="1">
            <a:spLocks noChangeArrowheads="1"/>
          </p:cNvSpPr>
          <p:nvPr/>
        </p:nvSpPr>
        <p:spPr bwMode="auto">
          <a:xfrm>
            <a:off x="37274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1" name="TextBox 172">
            <a:extLst>
              <a:ext uri="{FF2B5EF4-FFF2-40B4-BE49-F238E27FC236}">
                <a16:creationId xmlns:a16="http://schemas.microsoft.com/office/drawing/2014/main" id="{8EB5CE36-08CD-C526-D78C-C348C3EAA802}"/>
              </a:ext>
            </a:extLst>
          </p:cNvPr>
          <p:cNvSpPr txBox="1">
            <a:spLocks noChangeArrowheads="1"/>
          </p:cNvSpPr>
          <p:nvPr/>
        </p:nvSpPr>
        <p:spPr bwMode="auto">
          <a:xfrm>
            <a:off x="39401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2" name="TextBox 173">
            <a:extLst>
              <a:ext uri="{FF2B5EF4-FFF2-40B4-BE49-F238E27FC236}">
                <a16:creationId xmlns:a16="http://schemas.microsoft.com/office/drawing/2014/main" id="{FADC15E7-1460-F21D-F5F3-74F9B24DF7F9}"/>
              </a:ext>
            </a:extLst>
          </p:cNvPr>
          <p:cNvSpPr txBox="1">
            <a:spLocks noChangeArrowheads="1"/>
          </p:cNvSpPr>
          <p:nvPr/>
        </p:nvSpPr>
        <p:spPr bwMode="auto">
          <a:xfrm>
            <a:off x="39401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3" name="TextBox 174">
            <a:extLst>
              <a:ext uri="{FF2B5EF4-FFF2-40B4-BE49-F238E27FC236}">
                <a16:creationId xmlns:a16="http://schemas.microsoft.com/office/drawing/2014/main" id="{5E168859-FC46-1ACE-E2EE-7F4ACC62F053}"/>
              </a:ext>
            </a:extLst>
          </p:cNvPr>
          <p:cNvSpPr txBox="1">
            <a:spLocks noChangeArrowheads="1"/>
          </p:cNvSpPr>
          <p:nvPr/>
        </p:nvSpPr>
        <p:spPr bwMode="auto">
          <a:xfrm>
            <a:off x="39401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4" name="TextBox 175">
            <a:extLst>
              <a:ext uri="{FF2B5EF4-FFF2-40B4-BE49-F238E27FC236}">
                <a16:creationId xmlns:a16="http://schemas.microsoft.com/office/drawing/2014/main" id="{9F3AD4CC-0625-4A21-A295-6F97D0995876}"/>
              </a:ext>
            </a:extLst>
          </p:cNvPr>
          <p:cNvSpPr txBox="1">
            <a:spLocks noChangeArrowheads="1"/>
          </p:cNvSpPr>
          <p:nvPr/>
        </p:nvSpPr>
        <p:spPr bwMode="auto">
          <a:xfrm>
            <a:off x="39401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5" name="TextBox 176">
            <a:extLst>
              <a:ext uri="{FF2B5EF4-FFF2-40B4-BE49-F238E27FC236}">
                <a16:creationId xmlns:a16="http://schemas.microsoft.com/office/drawing/2014/main" id="{51DC0060-B0FC-387D-5E1E-9543D0AAD307}"/>
              </a:ext>
            </a:extLst>
          </p:cNvPr>
          <p:cNvSpPr txBox="1">
            <a:spLocks noChangeArrowheads="1"/>
          </p:cNvSpPr>
          <p:nvPr/>
        </p:nvSpPr>
        <p:spPr bwMode="auto">
          <a:xfrm>
            <a:off x="41687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6" name="TextBox 177">
            <a:extLst>
              <a:ext uri="{FF2B5EF4-FFF2-40B4-BE49-F238E27FC236}">
                <a16:creationId xmlns:a16="http://schemas.microsoft.com/office/drawing/2014/main" id="{DEFF5A53-7FCA-E335-6F95-EFE90A46E97A}"/>
              </a:ext>
            </a:extLst>
          </p:cNvPr>
          <p:cNvSpPr txBox="1">
            <a:spLocks noChangeArrowheads="1"/>
          </p:cNvSpPr>
          <p:nvPr/>
        </p:nvSpPr>
        <p:spPr bwMode="auto">
          <a:xfrm>
            <a:off x="41687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7" name="TextBox 178">
            <a:extLst>
              <a:ext uri="{FF2B5EF4-FFF2-40B4-BE49-F238E27FC236}">
                <a16:creationId xmlns:a16="http://schemas.microsoft.com/office/drawing/2014/main" id="{A903E37F-DBDB-0C45-7568-0AF98D2540C7}"/>
              </a:ext>
            </a:extLst>
          </p:cNvPr>
          <p:cNvSpPr txBox="1">
            <a:spLocks noChangeArrowheads="1"/>
          </p:cNvSpPr>
          <p:nvPr/>
        </p:nvSpPr>
        <p:spPr bwMode="auto">
          <a:xfrm>
            <a:off x="41687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8" name="TextBox 179">
            <a:extLst>
              <a:ext uri="{FF2B5EF4-FFF2-40B4-BE49-F238E27FC236}">
                <a16:creationId xmlns:a16="http://schemas.microsoft.com/office/drawing/2014/main" id="{AEE369B2-F073-807F-67E0-490F39792B01}"/>
              </a:ext>
            </a:extLst>
          </p:cNvPr>
          <p:cNvSpPr txBox="1">
            <a:spLocks noChangeArrowheads="1"/>
          </p:cNvSpPr>
          <p:nvPr/>
        </p:nvSpPr>
        <p:spPr bwMode="auto">
          <a:xfrm>
            <a:off x="41687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19" name="TextBox 180">
            <a:extLst>
              <a:ext uri="{FF2B5EF4-FFF2-40B4-BE49-F238E27FC236}">
                <a16:creationId xmlns:a16="http://schemas.microsoft.com/office/drawing/2014/main" id="{6AD363F7-4507-124F-AB97-2DC768DB504C}"/>
              </a:ext>
            </a:extLst>
          </p:cNvPr>
          <p:cNvSpPr txBox="1">
            <a:spLocks noChangeArrowheads="1"/>
          </p:cNvSpPr>
          <p:nvPr/>
        </p:nvSpPr>
        <p:spPr bwMode="auto">
          <a:xfrm>
            <a:off x="43973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20" name="TextBox 181">
            <a:extLst>
              <a:ext uri="{FF2B5EF4-FFF2-40B4-BE49-F238E27FC236}">
                <a16:creationId xmlns:a16="http://schemas.microsoft.com/office/drawing/2014/main" id="{58FC3530-29EE-9F0A-6233-57516A2B7A77}"/>
              </a:ext>
            </a:extLst>
          </p:cNvPr>
          <p:cNvSpPr txBox="1">
            <a:spLocks noChangeArrowheads="1"/>
          </p:cNvSpPr>
          <p:nvPr/>
        </p:nvSpPr>
        <p:spPr bwMode="auto">
          <a:xfrm>
            <a:off x="43973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21" name="TextBox 182">
            <a:extLst>
              <a:ext uri="{FF2B5EF4-FFF2-40B4-BE49-F238E27FC236}">
                <a16:creationId xmlns:a16="http://schemas.microsoft.com/office/drawing/2014/main" id="{85B15968-6D29-C36B-1544-0A2D73C29BD1}"/>
              </a:ext>
            </a:extLst>
          </p:cNvPr>
          <p:cNvSpPr txBox="1">
            <a:spLocks noChangeArrowheads="1"/>
          </p:cNvSpPr>
          <p:nvPr/>
        </p:nvSpPr>
        <p:spPr bwMode="auto">
          <a:xfrm>
            <a:off x="43973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22" name="TextBox 183">
            <a:extLst>
              <a:ext uri="{FF2B5EF4-FFF2-40B4-BE49-F238E27FC236}">
                <a16:creationId xmlns:a16="http://schemas.microsoft.com/office/drawing/2014/main" id="{A9A2D582-E57E-104F-3A4E-D66C1ACEF357}"/>
              </a:ext>
            </a:extLst>
          </p:cNvPr>
          <p:cNvSpPr txBox="1">
            <a:spLocks noChangeArrowheads="1"/>
          </p:cNvSpPr>
          <p:nvPr/>
        </p:nvSpPr>
        <p:spPr bwMode="auto">
          <a:xfrm>
            <a:off x="43973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23" name="TextBox 184">
            <a:extLst>
              <a:ext uri="{FF2B5EF4-FFF2-40B4-BE49-F238E27FC236}">
                <a16:creationId xmlns:a16="http://schemas.microsoft.com/office/drawing/2014/main" id="{D1DDBBBC-6862-4C21-663C-ADE1DF88D37C}"/>
              </a:ext>
            </a:extLst>
          </p:cNvPr>
          <p:cNvSpPr txBox="1">
            <a:spLocks noChangeArrowheads="1"/>
          </p:cNvSpPr>
          <p:nvPr/>
        </p:nvSpPr>
        <p:spPr bwMode="auto">
          <a:xfrm>
            <a:off x="3787775" y="5183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4" name="TextBox 185">
            <a:extLst>
              <a:ext uri="{FF2B5EF4-FFF2-40B4-BE49-F238E27FC236}">
                <a16:creationId xmlns:a16="http://schemas.microsoft.com/office/drawing/2014/main" id="{5C4F9434-3B4A-F2C8-785F-A50DDBFF1E66}"/>
              </a:ext>
            </a:extLst>
          </p:cNvPr>
          <p:cNvSpPr txBox="1">
            <a:spLocks noChangeArrowheads="1"/>
          </p:cNvSpPr>
          <p:nvPr/>
        </p:nvSpPr>
        <p:spPr bwMode="auto">
          <a:xfrm>
            <a:off x="3787775" y="5411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5" name="TextBox 186">
            <a:extLst>
              <a:ext uri="{FF2B5EF4-FFF2-40B4-BE49-F238E27FC236}">
                <a16:creationId xmlns:a16="http://schemas.microsoft.com/office/drawing/2014/main" id="{DA24D41A-1BEC-D082-0545-7D7002DBA508}"/>
              </a:ext>
            </a:extLst>
          </p:cNvPr>
          <p:cNvSpPr txBox="1">
            <a:spLocks noChangeArrowheads="1"/>
          </p:cNvSpPr>
          <p:nvPr/>
        </p:nvSpPr>
        <p:spPr bwMode="auto">
          <a:xfrm>
            <a:off x="3787775" y="5640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6" name="TextBox 187">
            <a:extLst>
              <a:ext uri="{FF2B5EF4-FFF2-40B4-BE49-F238E27FC236}">
                <a16:creationId xmlns:a16="http://schemas.microsoft.com/office/drawing/2014/main" id="{788F99DD-83E3-A050-5B0D-1734DBEDAC9B}"/>
              </a:ext>
            </a:extLst>
          </p:cNvPr>
          <p:cNvSpPr txBox="1">
            <a:spLocks noChangeArrowheads="1"/>
          </p:cNvSpPr>
          <p:nvPr/>
        </p:nvSpPr>
        <p:spPr bwMode="auto">
          <a:xfrm>
            <a:off x="3787775" y="5868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7" name="TextBox 188">
            <a:extLst>
              <a:ext uri="{FF2B5EF4-FFF2-40B4-BE49-F238E27FC236}">
                <a16:creationId xmlns:a16="http://schemas.microsoft.com/office/drawing/2014/main" id="{8036F4C3-A08F-10CA-8307-88726284D0A9}"/>
              </a:ext>
            </a:extLst>
          </p:cNvPr>
          <p:cNvSpPr txBox="1">
            <a:spLocks noChangeArrowheads="1"/>
          </p:cNvSpPr>
          <p:nvPr/>
        </p:nvSpPr>
        <p:spPr bwMode="auto">
          <a:xfrm>
            <a:off x="3983038"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8" name="TextBox 189">
            <a:extLst>
              <a:ext uri="{FF2B5EF4-FFF2-40B4-BE49-F238E27FC236}">
                <a16:creationId xmlns:a16="http://schemas.microsoft.com/office/drawing/2014/main" id="{28EB86E7-6DA2-A144-541D-663F1E2AA01F}"/>
              </a:ext>
            </a:extLst>
          </p:cNvPr>
          <p:cNvSpPr txBox="1">
            <a:spLocks noChangeArrowheads="1"/>
          </p:cNvSpPr>
          <p:nvPr/>
        </p:nvSpPr>
        <p:spPr bwMode="auto">
          <a:xfrm>
            <a:off x="3983038"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29" name="TextBox 190">
            <a:extLst>
              <a:ext uri="{FF2B5EF4-FFF2-40B4-BE49-F238E27FC236}">
                <a16:creationId xmlns:a16="http://schemas.microsoft.com/office/drawing/2014/main" id="{F8539777-8B79-40B5-91C5-86FD018C0E69}"/>
              </a:ext>
            </a:extLst>
          </p:cNvPr>
          <p:cNvSpPr txBox="1">
            <a:spLocks noChangeArrowheads="1"/>
          </p:cNvSpPr>
          <p:nvPr/>
        </p:nvSpPr>
        <p:spPr bwMode="auto">
          <a:xfrm>
            <a:off x="3983038"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0" name="TextBox 191">
            <a:extLst>
              <a:ext uri="{FF2B5EF4-FFF2-40B4-BE49-F238E27FC236}">
                <a16:creationId xmlns:a16="http://schemas.microsoft.com/office/drawing/2014/main" id="{9CF4993C-9BB6-3DE6-E26F-E5E2B66B536E}"/>
              </a:ext>
            </a:extLst>
          </p:cNvPr>
          <p:cNvSpPr txBox="1">
            <a:spLocks noChangeArrowheads="1"/>
          </p:cNvSpPr>
          <p:nvPr/>
        </p:nvSpPr>
        <p:spPr bwMode="auto">
          <a:xfrm>
            <a:off x="3983038"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1" name="TextBox 192">
            <a:extLst>
              <a:ext uri="{FF2B5EF4-FFF2-40B4-BE49-F238E27FC236}">
                <a16:creationId xmlns:a16="http://schemas.microsoft.com/office/drawing/2014/main" id="{3602BE4A-3BD9-EB88-D3AB-2A5C37172A5A}"/>
              </a:ext>
            </a:extLst>
          </p:cNvPr>
          <p:cNvSpPr txBox="1">
            <a:spLocks noChangeArrowheads="1"/>
          </p:cNvSpPr>
          <p:nvPr/>
        </p:nvSpPr>
        <p:spPr bwMode="auto">
          <a:xfrm>
            <a:off x="4168775" y="5183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2" name="TextBox 193">
            <a:extLst>
              <a:ext uri="{FF2B5EF4-FFF2-40B4-BE49-F238E27FC236}">
                <a16:creationId xmlns:a16="http://schemas.microsoft.com/office/drawing/2014/main" id="{B160FF9F-B083-647D-1FD9-8E5E040AA98D}"/>
              </a:ext>
            </a:extLst>
          </p:cNvPr>
          <p:cNvSpPr txBox="1">
            <a:spLocks noChangeArrowheads="1"/>
          </p:cNvSpPr>
          <p:nvPr/>
        </p:nvSpPr>
        <p:spPr bwMode="auto">
          <a:xfrm>
            <a:off x="4168775" y="5411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3" name="TextBox 194">
            <a:extLst>
              <a:ext uri="{FF2B5EF4-FFF2-40B4-BE49-F238E27FC236}">
                <a16:creationId xmlns:a16="http://schemas.microsoft.com/office/drawing/2014/main" id="{16A48294-AD52-597F-C184-52760F6AFF8B}"/>
              </a:ext>
            </a:extLst>
          </p:cNvPr>
          <p:cNvSpPr txBox="1">
            <a:spLocks noChangeArrowheads="1"/>
          </p:cNvSpPr>
          <p:nvPr/>
        </p:nvSpPr>
        <p:spPr bwMode="auto">
          <a:xfrm>
            <a:off x="4168775" y="5640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4" name="TextBox 195">
            <a:extLst>
              <a:ext uri="{FF2B5EF4-FFF2-40B4-BE49-F238E27FC236}">
                <a16:creationId xmlns:a16="http://schemas.microsoft.com/office/drawing/2014/main" id="{90A560BC-F6A0-44E3-B776-367B0A35F234}"/>
              </a:ext>
            </a:extLst>
          </p:cNvPr>
          <p:cNvSpPr txBox="1">
            <a:spLocks noChangeArrowheads="1"/>
          </p:cNvSpPr>
          <p:nvPr/>
        </p:nvSpPr>
        <p:spPr bwMode="auto">
          <a:xfrm>
            <a:off x="4168775" y="5868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5" name="TextBox 196">
            <a:extLst>
              <a:ext uri="{FF2B5EF4-FFF2-40B4-BE49-F238E27FC236}">
                <a16:creationId xmlns:a16="http://schemas.microsoft.com/office/drawing/2014/main" id="{E4AA6A91-561E-B3AD-8B03-E668BA1BDA08}"/>
              </a:ext>
            </a:extLst>
          </p:cNvPr>
          <p:cNvSpPr txBox="1">
            <a:spLocks noChangeArrowheads="1"/>
          </p:cNvSpPr>
          <p:nvPr/>
        </p:nvSpPr>
        <p:spPr bwMode="auto">
          <a:xfrm>
            <a:off x="4364038"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6" name="TextBox 197">
            <a:extLst>
              <a:ext uri="{FF2B5EF4-FFF2-40B4-BE49-F238E27FC236}">
                <a16:creationId xmlns:a16="http://schemas.microsoft.com/office/drawing/2014/main" id="{27E21ACA-CA6E-C879-06CD-C413C284B4ED}"/>
              </a:ext>
            </a:extLst>
          </p:cNvPr>
          <p:cNvSpPr txBox="1">
            <a:spLocks noChangeArrowheads="1"/>
          </p:cNvSpPr>
          <p:nvPr/>
        </p:nvSpPr>
        <p:spPr bwMode="auto">
          <a:xfrm>
            <a:off x="4364038"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7" name="TextBox 198">
            <a:extLst>
              <a:ext uri="{FF2B5EF4-FFF2-40B4-BE49-F238E27FC236}">
                <a16:creationId xmlns:a16="http://schemas.microsoft.com/office/drawing/2014/main" id="{600CC828-9FD1-600F-B490-C9EF51C53FC7}"/>
              </a:ext>
            </a:extLst>
          </p:cNvPr>
          <p:cNvSpPr txBox="1">
            <a:spLocks noChangeArrowheads="1"/>
          </p:cNvSpPr>
          <p:nvPr/>
        </p:nvSpPr>
        <p:spPr bwMode="auto">
          <a:xfrm>
            <a:off x="4364038"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8" name="TextBox 199">
            <a:extLst>
              <a:ext uri="{FF2B5EF4-FFF2-40B4-BE49-F238E27FC236}">
                <a16:creationId xmlns:a16="http://schemas.microsoft.com/office/drawing/2014/main" id="{B306722C-2C89-3B0C-FB86-9DFBD4ECD5D1}"/>
              </a:ext>
            </a:extLst>
          </p:cNvPr>
          <p:cNvSpPr txBox="1">
            <a:spLocks noChangeArrowheads="1"/>
          </p:cNvSpPr>
          <p:nvPr/>
        </p:nvSpPr>
        <p:spPr bwMode="auto">
          <a:xfrm>
            <a:off x="4364038"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39" name="TextBox 200">
            <a:extLst>
              <a:ext uri="{FF2B5EF4-FFF2-40B4-BE49-F238E27FC236}">
                <a16:creationId xmlns:a16="http://schemas.microsoft.com/office/drawing/2014/main" id="{84FD82FE-0485-BA92-F7E5-6EC9329E815C}"/>
              </a:ext>
            </a:extLst>
          </p:cNvPr>
          <p:cNvSpPr txBox="1">
            <a:spLocks noChangeArrowheads="1"/>
          </p:cNvSpPr>
          <p:nvPr/>
        </p:nvSpPr>
        <p:spPr bwMode="auto">
          <a:xfrm>
            <a:off x="29067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0" name="TextBox 201">
            <a:extLst>
              <a:ext uri="{FF2B5EF4-FFF2-40B4-BE49-F238E27FC236}">
                <a16:creationId xmlns:a16="http://schemas.microsoft.com/office/drawing/2014/main" id="{88523188-04D1-EA9E-9C05-28CE28E06303}"/>
              </a:ext>
            </a:extLst>
          </p:cNvPr>
          <p:cNvSpPr txBox="1">
            <a:spLocks noChangeArrowheads="1"/>
          </p:cNvSpPr>
          <p:nvPr/>
        </p:nvSpPr>
        <p:spPr bwMode="auto">
          <a:xfrm>
            <a:off x="29067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1" name="TextBox 202">
            <a:extLst>
              <a:ext uri="{FF2B5EF4-FFF2-40B4-BE49-F238E27FC236}">
                <a16:creationId xmlns:a16="http://schemas.microsoft.com/office/drawing/2014/main" id="{6B8EDEAA-EFAD-FB19-AC68-BA252978128A}"/>
              </a:ext>
            </a:extLst>
          </p:cNvPr>
          <p:cNvSpPr txBox="1">
            <a:spLocks noChangeArrowheads="1"/>
          </p:cNvSpPr>
          <p:nvPr/>
        </p:nvSpPr>
        <p:spPr bwMode="auto">
          <a:xfrm>
            <a:off x="29067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2" name="TextBox 203">
            <a:extLst>
              <a:ext uri="{FF2B5EF4-FFF2-40B4-BE49-F238E27FC236}">
                <a16:creationId xmlns:a16="http://schemas.microsoft.com/office/drawing/2014/main" id="{AD428D4B-184C-3DA9-4D41-CB2915F1E658}"/>
              </a:ext>
            </a:extLst>
          </p:cNvPr>
          <p:cNvSpPr txBox="1">
            <a:spLocks noChangeArrowheads="1"/>
          </p:cNvSpPr>
          <p:nvPr/>
        </p:nvSpPr>
        <p:spPr bwMode="auto">
          <a:xfrm>
            <a:off x="29067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3" name="TextBox 204">
            <a:extLst>
              <a:ext uri="{FF2B5EF4-FFF2-40B4-BE49-F238E27FC236}">
                <a16:creationId xmlns:a16="http://schemas.microsoft.com/office/drawing/2014/main" id="{4F0784CD-154E-CE4F-CE62-A2E0EC5D33A9}"/>
              </a:ext>
            </a:extLst>
          </p:cNvPr>
          <p:cNvSpPr txBox="1">
            <a:spLocks noChangeArrowheads="1"/>
          </p:cNvSpPr>
          <p:nvPr/>
        </p:nvSpPr>
        <p:spPr bwMode="auto">
          <a:xfrm>
            <a:off x="31178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4" name="TextBox 205">
            <a:extLst>
              <a:ext uri="{FF2B5EF4-FFF2-40B4-BE49-F238E27FC236}">
                <a16:creationId xmlns:a16="http://schemas.microsoft.com/office/drawing/2014/main" id="{1E8BE93A-6BC2-1B53-F386-17DFFA9178BA}"/>
              </a:ext>
            </a:extLst>
          </p:cNvPr>
          <p:cNvSpPr txBox="1">
            <a:spLocks noChangeArrowheads="1"/>
          </p:cNvSpPr>
          <p:nvPr/>
        </p:nvSpPr>
        <p:spPr bwMode="auto">
          <a:xfrm>
            <a:off x="31178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5" name="TextBox 206">
            <a:extLst>
              <a:ext uri="{FF2B5EF4-FFF2-40B4-BE49-F238E27FC236}">
                <a16:creationId xmlns:a16="http://schemas.microsoft.com/office/drawing/2014/main" id="{ECEDA0E2-79A5-EFB6-4064-91C07A0549D7}"/>
              </a:ext>
            </a:extLst>
          </p:cNvPr>
          <p:cNvSpPr txBox="1">
            <a:spLocks noChangeArrowheads="1"/>
          </p:cNvSpPr>
          <p:nvPr/>
        </p:nvSpPr>
        <p:spPr bwMode="auto">
          <a:xfrm>
            <a:off x="31178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6" name="TextBox 207">
            <a:extLst>
              <a:ext uri="{FF2B5EF4-FFF2-40B4-BE49-F238E27FC236}">
                <a16:creationId xmlns:a16="http://schemas.microsoft.com/office/drawing/2014/main" id="{9D3E46D7-CFD4-916A-6BF5-56F3171591FB}"/>
              </a:ext>
            </a:extLst>
          </p:cNvPr>
          <p:cNvSpPr txBox="1">
            <a:spLocks noChangeArrowheads="1"/>
          </p:cNvSpPr>
          <p:nvPr/>
        </p:nvSpPr>
        <p:spPr bwMode="auto">
          <a:xfrm>
            <a:off x="31178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7" name="TextBox 208">
            <a:extLst>
              <a:ext uri="{FF2B5EF4-FFF2-40B4-BE49-F238E27FC236}">
                <a16:creationId xmlns:a16="http://schemas.microsoft.com/office/drawing/2014/main" id="{5DDBB504-01CA-0606-B649-F3F64250BD2E}"/>
              </a:ext>
            </a:extLst>
          </p:cNvPr>
          <p:cNvSpPr txBox="1">
            <a:spLocks noChangeArrowheads="1"/>
          </p:cNvSpPr>
          <p:nvPr/>
        </p:nvSpPr>
        <p:spPr bwMode="auto">
          <a:xfrm>
            <a:off x="33464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8" name="TextBox 209">
            <a:extLst>
              <a:ext uri="{FF2B5EF4-FFF2-40B4-BE49-F238E27FC236}">
                <a16:creationId xmlns:a16="http://schemas.microsoft.com/office/drawing/2014/main" id="{13AED5E1-8216-9379-503A-121E7452EB3D}"/>
              </a:ext>
            </a:extLst>
          </p:cNvPr>
          <p:cNvSpPr txBox="1">
            <a:spLocks noChangeArrowheads="1"/>
          </p:cNvSpPr>
          <p:nvPr/>
        </p:nvSpPr>
        <p:spPr bwMode="auto">
          <a:xfrm>
            <a:off x="33464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49" name="TextBox 210">
            <a:extLst>
              <a:ext uri="{FF2B5EF4-FFF2-40B4-BE49-F238E27FC236}">
                <a16:creationId xmlns:a16="http://schemas.microsoft.com/office/drawing/2014/main" id="{B9B1828D-8C9B-5192-5DE6-D971A88CA66E}"/>
              </a:ext>
            </a:extLst>
          </p:cNvPr>
          <p:cNvSpPr txBox="1">
            <a:spLocks noChangeArrowheads="1"/>
          </p:cNvSpPr>
          <p:nvPr/>
        </p:nvSpPr>
        <p:spPr bwMode="auto">
          <a:xfrm>
            <a:off x="33464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0" name="TextBox 211">
            <a:extLst>
              <a:ext uri="{FF2B5EF4-FFF2-40B4-BE49-F238E27FC236}">
                <a16:creationId xmlns:a16="http://schemas.microsoft.com/office/drawing/2014/main" id="{364A8E54-5170-8AC9-CF5E-BF37DB02F223}"/>
              </a:ext>
            </a:extLst>
          </p:cNvPr>
          <p:cNvSpPr txBox="1">
            <a:spLocks noChangeArrowheads="1"/>
          </p:cNvSpPr>
          <p:nvPr/>
        </p:nvSpPr>
        <p:spPr bwMode="auto">
          <a:xfrm>
            <a:off x="33464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1" name="TextBox 212">
            <a:extLst>
              <a:ext uri="{FF2B5EF4-FFF2-40B4-BE49-F238E27FC236}">
                <a16:creationId xmlns:a16="http://schemas.microsoft.com/office/drawing/2014/main" id="{53748EA7-65B3-D9C2-5029-5A902EE5DE5F}"/>
              </a:ext>
            </a:extLst>
          </p:cNvPr>
          <p:cNvSpPr txBox="1">
            <a:spLocks noChangeArrowheads="1"/>
          </p:cNvSpPr>
          <p:nvPr/>
        </p:nvSpPr>
        <p:spPr bwMode="auto">
          <a:xfrm>
            <a:off x="35750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2" name="TextBox 213">
            <a:extLst>
              <a:ext uri="{FF2B5EF4-FFF2-40B4-BE49-F238E27FC236}">
                <a16:creationId xmlns:a16="http://schemas.microsoft.com/office/drawing/2014/main" id="{738B1491-8637-A684-D638-D788BCCA7FC3}"/>
              </a:ext>
            </a:extLst>
          </p:cNvPr>
          <p:cNvSpPr txBox="1">
            <a:spLocks noChangeArrowheads="1"/>
          </p:cNvSpPr>
          <p:nvPr/>
        </p:nvSpPr>
        <p:spPr bwMode="auto">
          <a:xfrm>
            <a:off x="35750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3" name="TextBox 214">
            <a:extLst>
              <a:ext uri="{FF2B5EF4-FFF2-40B4-BE49-F238E27FC236}">
                <a16:creationId xmlns:a16="http://schemas.microsoft.com/office/drawing/2014/main" id="{E406AFFA-9D7C-A8CB-FC05-4474B71FE802}"/>
              </a:ext>
            </a:extLst>
          </p:cNvPr>
          <p:cNvSpPr txBox="1">
            <a:spLocks noChangeArrowheads="1"/>
          </p:cNvSpPr>
          <p:nvPr/>
        </p:nvSpPr>
        <p:spPr bwMode="auto">
          <a:xfrm>
            <a:off x="35750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4" name="TextBox 215">
            <a:extLst>
              <a:ext uri="{FF2B5EF4-FFF2-40B4-BE49-F238E27FC236}">
                <a16:creationId xmlns:a16="http://schemas.microsoft.com/office/drawing/2014/main" id="{8FF5FD85-F4A9-DC2B-BFE1-DC49E3138D0B}"/>
              </a:ext>
            </a:extLst>
          </p:cNvPr>
          <p:cNvSpPr txBox="1">
            <a:spLocks noChangeArrowheads="1"/>
          </p:cNvSpPr>
          <p:nvPr/>
        </p:nvSpPr>
        <p:spPr bwMode="auto">
          <a:xfrm>
            <a:off x="35750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5" name="TextBox 216">
            <a:extLst>
              <a:ext uri="{FF2B5EF4-FFF2-40B4-BE49-F238E27FC236}">
                <a16:creationId xmlns:a16="http://schemas.microsoft.com/office/drawing/2014/main" id="{FBC08653-AFB6-8E82-D0BF-C3912D96EC25}"/>
              </a:ext>
            </a:extLst>
          </p:cNvPr>
          <p:cNvSpPr txBox="1">
            <a:spLocks noChangeArrowheads="1"/>
          </p:cNvSpPr>
          <p:nvPr/>
        </p:nvSpPr>
        <p:spPr bwMode="auto">
          <a:xfrm>
            <a:off x="4641850" y="4237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56" name="TextBox 217">
            <a:extLst>
              <a:ext uri="{FF2B5EF4-FFF2-40B4-BE49-F238E27FC236}">
                <a16:creationId xmlns:a16="http://schemas.microsoft.com/office/drawing/2014/main" id="{2D425216-B235-75A9-C405-F137E5C2EA07}"/>
              </a:ext>
            </a:extLst>
          </p:cNvPr>
          <p:cNvSpPr txBox="1">
            <a:spLocks noChangeArrowheads="1"/>
          </p:cNvSpPr>
          <p:nvPr/>
        </p:nvSpPr>
        <p:spPr bwMode="auto">
          <a:xfrm>
            <a:off x="5421313" y="42370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57" name="TextBox 218">
            <a:extLst>
              <a:ext uri="{FF2B5EF4-FFF2-40B4-BE49-F238E27FC236}">
                <a16:creationId xmlns:a16="http://schemas.microsoft.com/office/drawing/2014/main" id="{E6A59DC3-6D98-CF5C-9B0E-9BD1C5D49A36}"/>
              </a:ext>
            </a:extLst>
          </p:cNvPr>
          <p:cNvSpPr txBox="1">
            <a:spLocks noChangeArrowheads="1"/>
          </p:cNvSpPr>
          <p:nvPr/>
        </p:nvSpPr>
        <p:spPr bwMode="auto">
          <a:xfrm>
            <a:off x="4641850" y="4465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58" name="TextBox 219">
            <a:extLst>
              <a:ext uri="{FF2B5EF4-FFF2-40B4-BE49-F238E27FC236}">
                <a16:creationId xmlns:a16="http://schemas.microsoft.com/office/drawing/2014/main" id="{6B73F780-B48C-D676-D3A9-7E37FDF64B07}"/>
              </a:ext>
            </a:extLst>
          </p:cNvPr>
          <p:cNvSpPr txBox="1">
            <a:spLocks noChangeArrowheads="1"/>
          </p:cNvSpPr>
          <p:nvPr/>
        </p:nvSpPr>
        <p:spPr bwMode="auto">
          <a:xfrm>
            <a:off x="46418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59" name="TextBox 220">
            <a:extLst>
              <a:ext uri="{FF2B5EF4-FFF2-40B4-BE49-F238E27FC236}">
                <a16:creationId xmlns:a16="http://schemas.microsoft.com/office/drawing/2014/main" id="{D89053C2-3FDC-BC56-E83A-1AB1B4061FC4}"/>
              </a:ext>
            </a:extLst>
          </p:cNvPr>
          <p:cNvSpPr txBox="1">
            <a:spLocks noChangeArrowheads="1"/>
          </p:cNvSpPr>
          <p:nvPr/>
        </p:nvSpPr>
        <p:spPr bwMode="auto">
          <a:xfrm>
            <a:off x="4641850" y="4922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0" name="TextBox 221">
            <a:extLst>
              <a:ext uri="{FF2B5EF4-FFF2-40B4-BE49-F238E27FC236}">
                <a16:creationId xmlns:a16="http://schemas.microsoft.com/office/drawing/2014/main" id="{5DAD5997-8325-8167-45C8-4FCC83F3364F}"/>
              </a:ext>
            </a:extLst>
          </p:cNvPr>
          <p:cNvSpPr txBox="1">
            <a:spLocks noChangeArrowheads="1"/>
          </p:cNvSpPr>
          <p:nvPr/>
        </p:nvSpPr>
        <p:spPr bwMode="auto">
          <a:xfrm>
            <a:off x="4837113"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1" name="TextBox 222">
            <a:extLst>
              <a:ext uri="{FF2B5EF4-FFF2-40B4-BE49-F238E27FC236}">
                <a16:creationId xmlns:a16="http://schemas.microsoft.com/office/drawing/2014/main" id="{3A36043E-4BC6-1353-E4A5-6590028F15A2}"/>
              </a:ext>
            </a:extLst>
          </p:cNvPr>
          <p:cNvSpPr txBox="1">
            <a:spLocks noChangeArrowheads="1"/>
          </p:cNvSpPr>
          <p:nvPr/>
        </p:nvSpPr>
        <p:spPr bwMode="auto">
          <a:xfrm>
            <a:off x="4837113"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2" name="TextBox 223">
            <a:extLst>
              <a:ext uri="{FF2B5EF4-FFF2-40B4-BE49-F238E27FC236}">
                <a16:creationId xmlns:a16="http://schemas.microsoft.com/office/drawing/2014/main" id="{617479A8-5697-D672-9749-6C63C34DB99E}"/>
              </a:ext>
            </a:extLst>
          </p:cNvPr>
          <p:cNvSpPr txBox="1">
            <a:spLocks noChangeArrowheads="1"/>
          </p:cNvSpPr>
          <p:nvPr/>
        </p:nvSpPr>
        <p:spPr bwMode="auto">
          <a:xfrm>
            <a:off x="4837113"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3" name="TextBox 224">
            <a:extLst>
              <a:ext uri="{FF2B5EF4-FFF2-40B4-BE49-F238E27FC236}">
                <a16:creationId xmlns:a16="http://schemas.microsoft.com/office/drawing/2014/main" id="{B34C0A5C-75B0-7B5A-EB56-3653CB1876F0}"/>
              </a:ext>
            </a:extLst>
          </p:cNvPr>
          <p:cNvSpPr txBox="1">
            <a:spLocks noChangeArrowheads="1"/>
          </p:cNvSpPr>
          <p:nvPr/>
        </p:nvSpPr>
        <p:spPr bwMode="auto">
          <a:xfrm>
            <a:off x="4837113"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4" name="TextBox 225">
            <a:extLst>
              <a:ext uri="{FF2B5EF4-FFF2-40B4-BE49-F238E27FC236}">
                <a16:creationId xmlns:a16="http://schemas.microsoft.com/office/drawing/2014/main" id="{D92544E9-75ED-1F96-8F79-934CB3C5B569}"/>
              </a:ext>
            </a:extLst>
          </p:cNvPr>
          <p:cNvSpPr txBox="1">
            <a:spLocks noChangeArrowheads="1"/>
          </p:cNvSpPr>
          <p:nvPr/>
        </p:nvSpPr>
        <p:spPr bwMode="auto">
          <a:xfrm>
            <a:off x="5022850" y="4237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5" name="TextBox 226">
            <a:extLst>
              <a:ext uri="{FF2B5EF4-FFF2-40B4-BE49-F238E27FC236}">
                <a16:creationId xmlns:a16="http://schemas.microsoft.com/office/drawing/2014/main" id="{CAB13F82-948F-BD96-6140-820BF31F1D52}"/>
              </a:ext>
            </a:extLst>
          </p:cNvPr>
          <p:cNvSpPr txBox="1">
            <a:spLocks noChangeArrowheads="1"/>
          </p:cNvSpPr>
          <p:nvPr/>
        </p:nvSpPr>
        <p:spPr bwMode="auto">
          <a:xfrm>
            <a:off x="5022850" y="4465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6" name="TextBox 227">
            <a:extLst>
              <a:ext uri="{FF2B5EF4-FFF2-40B4-BE49-F238E27FC236}">
                <a16:creationId xmlns:a16="http://schemas.microsoft.com/office/drawing/2014/main" id="{30ABB5F5-6D4A-2961-9A3A-8BA7CA61B401}"/>
              </a:ext>
            </a:extLst>
          </p:cNvPr>
          <p:cNvSpPr txBox="1">
            <a:spLocks noChangeArrowheads="1"/>
          </p:cNvSpPr>
          <p:nvPr/>
        </p:nvSpPr>
        <p:spPr bwMode="auto">
          <a:xfrm>
            <a:off x="50228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7" name="TextBox 228">
            <a:extLst>
              <a:ext uri="{FF2B5EF4-FFF2-40B4-BE49-F238E27FC236}">
                <a16:creationId xmlns:a16="http://schemas.microsoft.com/office/drawing/2014/main" id="{956B47DB-120A-4CB6-1B99-CAF1EC662DE6}"/>
              </a:ext>
            </a:extLst>
          </p:cNvPr>
          <p:cNvSpPr txBox="1">
            <a:spLocks noChangeArrowheads="1"/>
          </p:cNvSpPr>
          <p:nvPr/>
        </p:nvSpPr>
        <p:spPr bwMode="auto">
          <a:xfrm>
            <a:off x="5022850" y="4922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8" name="TextBox 229">
            <a:extLst>
              <a:ext uri="{FF2B5EF4-FFF2-40B4-BE49-F238E27FC236}">
                <a16:creationId xmlns:a16="http://schemas.microsoft.com/office/drawing/2014/main" id="{D0EF7725-5106-ED0B-D7A5-41681A898C0A}"/>
              </a:ext>
            </a:extLst>
          </p:cNvPr>
          <p:cNvSpPr txBox="1">
            <a:spLocks noChangeArrowheads="1"/>
          </p:cNvSpPr>
          <p:nvPr/>
        </p:nvSpPr>
        <p:spPr bwMode="auto">
          <a:xfrm>
            <a:off x="5218113"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69" name="TextBox 230">
            <a:extLst>
              <a:ext uri="{FF2B5EF4-FFF2-40B4-BE49-F238E27FC236}">
                <a16:creationId xmlns:a16="http://schemas.microsoft.com/office/drawing/2014/main" id="{9A93C9A8-9B3E-EF73-01E9-C2697CF9585D}"/>
              </a:ext>
            </a:extLst>
          </p:cNvPr>
          <p:cNvSpPr txBox="1">
            <a:spLocks noChangeArrowheads="1"/>
          </p:cNvSpPr>
          <p:nvPr/>
        </p:nvSpPr>
        <p:spPr bwMode="auto">
          <a:xfrm>
            <a:off x="5218113"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70" name="TextBox 231">
            <a:extLst>
              <a:ext uri="{FF2B5EF4-FFF2-40B4-BE49-F238E27FC236}">
                <a16:creationId xmlns:a16="http://schemas.microsoft.com/office/drawing/2014/main" id="{200F934E-C899-9A79-3529-BFA3A14CBCC4}"/>
              </a:ext>
            </a:extLst>
          </p:cNvPr>
          <p:cNvSpPr txBox="1">
            <a:spLocks noChangeArrowheads="1"/>
          </p:cNvSpPr>
          <p:nvPr/>
        </p:nvSpPr>
        <p:spPr bwMode="auto">
          <a:xfrm>
            <a:off x="5218113"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71" name="TextBox 232">
            <a:extLst>
              <a:ext uri="{FF2B5EF4-FFF2-40B4-BE49-F238E27FC236}">
                <a16:creationId xmlns:a16="http://schemas.microsoft.com/office/drawing/2014/main" id="{C41FFC29-B1BC-C3F4-2645-8951A0B668D3}"/>
              </a:ext>
            </a:extLst>
          </p:cNvPr>
          <p:cNvSpPr txBox="1">
            <a:spLocks noChangeArrowheads="1"/>
          </p:cNvSpPr>
          <p:nvPr/>
        </p:nvSpPr>
        <p:spPr bwMode="auto">
          <a:xfrm>
            <a:off x="5218113"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72" name="TextBox 233">
            <a:extLst>
              <a:ext uri="{FF2B5EF4-FFF2-40B4-BE49-F238E27FC236}">
                <a16:creationId xmlns:a16="http://schemas.microsoft.com/office/drawing/2014/main" id="{B89C5F31-4B1E-23A5-6097-29E89F9055DF}"/>
              </a:ext>
            </a:extLst>
          </p:cNvPr>
          <p:cNvSpPr txBox="1">
            <a:spLocks noChangeArrowheads="1"/>
          </p:cNvSpPr>
          <p:nvPr/>
        </p:nvSpPr>
        <p:spPr bwMode="auto">
          <a:xfrm>
            <a:off x="5421313" y="44656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3" name="TextBox 234">
            <a:extLst>
              <a:ext uri="{FF2B5EF4-FFF2-40B4-BE49-F238E27FC236}">
                <a16:creationId xmlns:a16="http://schemas.microsoft.com/office/drawing/2014/main" id="{5D6E843D-87B2-7061-3EB8-ADA02AB9397F}"/>
              </a:ext>
            </a:extLst>
          </p:cNvPr>
          <p:cNvSpPr txBox="1">
            <a:spLocks noChangeArrowheads="1"/>
          </p:cNvSpPr>
          <p:nvPr/>
        </p:nvSpPr>
        <p:spPr bwMode="auto">
          <a:xfrm>
            <a:off x="5421313" y="46942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4" name="TextBox 235">
            <a:extLst>
              <a:ext uri="{FF2B5EF4-FFF2-40B4-BE49-F238E27FC236}">
                <a16:creationId xmlns:a16="http://schemas.microsoft.com/office/drawing/2014/main" id="{8C954F0F-F428-F823-D123-16B4831BFAB4}"/>
              </a:ext>
            </a:extLst>
          </p:cNvPr>
          <p:cNvSpPr txBox="1">
            <a:spLocks noChangeArrowheads="1"/>
          </p:cNvSpPr>
          <p:nvPr/>
        </p:nvSpPr>
        <p:spPr bwMode="auto">
          <a:xfrm>
            <a:off x="5421313" y="4922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5" name="TextBox 236">
            <a:extLst>
              <a:ext uri="{FF2B5EF4-FFF2-40B4-BE49-F238E27FC236}">
                <a16:creationId xmlns:a16="http://schemas.microsoft.com/office/drawing/2014/main" id="{E041A64F-D0B2-DCB7-A2E4-90D0842057FB}"/>
              </a:ext>
            </a:extLst>
          </p:cNvPr>
          <p:cNvSpPr txBox="1">
            <a:spLocks noChangeArrowheads="1"/>
          </p:cNvSpPr>
          <p:nvPr/>
        </p:nvSpPr>
        <p:spPr bwMode="auto">
          <a:xfrm>
            <a:off x="56324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6" name="TextBox 237">
            <a:extLst>
              <a:ext uri="{FF2B5EF4-FFF2-40B4-BE49-F238E27FC236}">
                <a16:creationId xmlns:a16="http://schemas.microsoft.com/office/drawing/2014/main" id="{23C87A39-2C5B-9B37-5F41-8F62B5F93E95}"/>
              </a:ext>
            </a:extLst>
          </p:cNvPr>
          <p:cNvSpPr txBox="1">
            <a:spLocks noChangeArrowheads="1"/>
          </p:cNvSpPr>
          <p:nvPr/>
        </p:nvSpPr>
        <p:spPr bwMode="auto">
          <a:xfrm>
            <a:off x="56324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7" name="TextBox 238">
            <a:extLst>
              <a:ext uri="{FF2B5EF4-FFF2-40B4-BE49-F238E27FC236}">
                <a16:creationId xmlns:a16="http://schemas.microsoft.com/office/drawing/2014/main" id="{8CA3D7EE-BF38-1ADC-E470-397A5F57E55C}"/>
              </a:ext>
            </a:extLst>
          </p:cNvPr>
          <p:cNvSpPr txBox="1">
            <a:spLocks noChangeArrowheads="1"/>
          </p:cNvSpPr>
          <p:nvPr/>
        </p:nvSpPr>
        <p:spPr bwMode="auto">
          <a:xfrm>
            <a:off x="56324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8" name="TextBox 239">
            <a:extLst>
              <a:ext uri="{FF2B5EF4-FFF2-40B4-BE49-F238E27FC236}">
                <a16:creationId xmlns:a16="http://schemas.microsoft.com/office/drawing/2014/main" id="{3E1E67D5-E700-613B-7C86-5E16BA0A138F}"/>
              </a:ext>
            </a:extLst>
          </p:cNvPr>
          <p:cNvSpPr txBox="1">
            <a:spLocks noChangeArrowheads="1"/>
          </p:cNvSpPr>
          <p:nvPr/>
        </p:nvSpPr>
        <p:spPr bwMode="auto">
          <a:xfrm>
            <a:off x="56324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79" name="TextBox 240">
            <a:extLst>
              <a:ext uri="{FF2B5EF4-FFF2-40B4-BE49-F238E27FC236}">
                <a16:creationId xmlns:a16="http://schemas.microsoft.com/office/drawing/2014/main" id="{C34F63C5-5021-B497-E3D7-3D7EB72F359B}"/>
              </a:ext>
            </a:extLst>
          </p:cNvPr>
          <p:cNvSpPr txBox="1">
            <a:spLocks noChangeArrowheads="1"/>
          </p:cNvSpPr>
          <p:nvPr/>
        </p:nvSpPr>
        <p:spPr bwMode="auto">
          <a:xfrm>
            <a:off x="58610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0" name="TextBox 241">
            <a:extLst>
              <a:ext uri="{FF2B5EF4-FFF2-40B4-BE49-F238E27FC236}">
                <a16:creationId xmlns:a16="http://schemas.microsoft.com/office/drawing/2014/main" id="{DC3F19D7-2791-6D5F-BCC7-1DCDBDD5402D}"/>
              </a:ext>
            </a:extLst>
          </p:cNvPr>
          <p:cNvSpPr txBox="1">
            <a:spLocks noChangeArrowheads="1"/>
          </p:cNvSpPr>
          <p:nvPr/>
        </p:nvSpPr>
        <p:spPr bwMode="auto">
          <a:xfrm>
            <a:off x="58610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1" name="TextBox 242">
            <a:extLst>
              <a:ext uri="{FF2B5EF4-FFF2-40B4-BE49-F238E27FC236}">
                <a16:creationId xmlns:a16="http://schemas.microsoft.com/office/drawing/2014/main" id="{A1AF4686-DC85-2303-1C08-F0914EE9DE00}"/>
              </a:ext>
            </a:extLst>
          </p:cNvPr>
          <p:cNvSpPr txBox="1">
            <a:spLocks noChangeArrowheads="1"/>
          </p:cNvSpPr>
          <p:nvPr/>
        </p:nvSpPr>
        <p:spPr bwMode="auto">
          <a:xfrm>
            <a:off x="58610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2" name="TextBox 243">
            <a:extLst>
              <a:ext uri="{FF2B5EF4-FFF2-40B4-BE49-F238E27FC236}">
                <a16:creationId xmlns:a16="http://schemas.microsoft.com/office/drawing/2014/main" id="{F9AC94F0-2812-2BCF-52A2-25C6AE3510BF}"/>
              </a:ext>
            </a:extLst>
          </p:cNvPr>
          <p:cNvSpPr txBox="1">
            <a:spLocks noChangeArrowheads="1"/>
          </p:cNvSpPr>
          <p:nvPr/>
        </p:nvSpPr>
        <p:spPr bwMode="auto">
          <a:xfrm>
            <a:off x="58610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3" name="TextBox 244">
            <a:extLst>
              <a:ext uri="{FF2B5EF4-FFF2-40B4-BE49-F238E27FC236}">
                <a16:creationId xmlns:a16="http://schemas.microsoft.com/office/drawing/2014/main" id="{1740C5FB-E5E3-D9F6-5B1F-60583F06DAC0}"/>
              </a:ext>
            </a:extLst>
          </p:cNvPr>
          <p:cNvSpPr txBox="1">
            <a:spLocks noChangeArrowheads="1"/>
          </p:cNvSpPr>
          <p:nvPr/>
        </p:nvSpPr>
        <p:spPr bwMode="auto">
          <a:xfrm>
            <a:off x="60896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4" name="TextBox 245">
            <a:extLst>
              <a:ext uri="{FF2B5EF4-FFF2-40B4-BE49-F238E27FC236}">
                <a16:creationId xmlns:a16="http://schemas.microsoft.com/office/drawing/2014/main" id="{2351B440-EC80-ABBD-C160-5C78A0B9D37C}"/>
              </a:ext>
            </a:extLst>
          </p:cNvPr>
          <p:cNvSpPr txBox="1">
            <a:spLocks noChangeArrowheads="1"/>
          </p:cNvSpPr>
          <p:nvPr/>
        </p:nvSpPr>
        <p:spPr bwMode="auto">
          <a:xfrm>
            <a:off x="60896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5" name="TextBox 246">
            <a:extLst>
              <a:ext uri="{FF2B5EF4-FFF2-40B4-BE49-F238E27FC236}">
                <a16:creationId xmlns:a16="http://schemas.microsoft.com/office/drawing/2014/main" id="{E29CD119-CD0C-18B1-E5BB-A9548F379F14}"/>
              </a:ext>
            </a:extLst>
          </p:cNvPr>
          <p:cNvSpPr txBox="1">
            <a:spLocks noChangeArrowheads="1"/>
          </p:cNvSpPr>
          <p:nvPr/>
        </p:nvSpPr>
        <p:spPr bwMode="auto">
          <a:xfrm>
            <a:off x="60896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6" name="TextBox 247">
            <a:extLst>
              <a:ext uri="{FF2B5EF4-FFF2-40B4-BE49-F238E27FC236}">
                <a16:creationId xmlns:a16="http://schemas.microsoft.com/office/drawing/2014/main" id="{ACC5A4BB-20FD-CA91-8B20-42C0739CC8E7}"/>
              </a:ext>
            </a:extLst>
          </p:cNvPr>
          <p:cNvSpPr txBox="1">
            <a:spLocks noChangeArrowheads="1"/>
          </p:cNvSpPr>
          <p:nvPr/>
        </p:nvSpPr>
        <p:spPr bwMode="auto">
          <a:xfrm>
            <a:off x="60896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187" name="TextBox 248">
            <a:extLst>
              <a:ext uri="{FF2B5EF4-FFF2-40B4-BE49-F238E27FC236}">
                <a16:creationId xmlns:a16="http://schemas.microsoft.com/office/drawing/2014/main" id="{248B4787-A8B1-C571-417D-E9E8D02122F3}"/>
              </a:ext>
            </a:extLst>
          </p:cNvPr>
          <p:cNvSpPr txBox="1">
            <a:spLocks noChangeArrowheads="1"/>
          </p:cNvSpPr>
          <p:nvPr/>
        </p:nvSpPr>
        <p:spPr bwMode="auto">
          <a:xfrm>
            <a:off x="5480050" y="5183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88" name="TextBox 249">
            <a:extLst>
              <a:ext uri="{FF2B5EF4-FFF2-40B4-BE49-F238E27FC236}">
                <a16:creationId xmlns:a16="http://schemas.microsoft.com/office/drawing/2014/main" id="{A1E375C2-C219-E025-C091-136EF85A96C7}"/>
              </a:ext>
            </a:extLst>
          </p:cNvPr>
          <p:cNvSpPr txBox="1">
            <a:spLocks noChangeArrowheads="1"/>
          </p:cNvSpPr>
          <p:nvPr/>
        </p:nvSpPr>
        <p:spPr bwMode="auto">
          <a:xfrm>
            <a:off x="5480050" y="5411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89" name="TextBox 250">
            <a:extLst>
              <a:ext uri="{FF2B5EF4-FFF2-40B4-BE49-F238E27FC236}">
                <a16:creationId xmlns:a16="http://schemas.microsoft.com/office/drawing/2014/main" id="{8977CDB5-703C-7A23-E526-E0253355DB37}"/>
              </a:ext>
            </a:extLst>
          </p:cNvPr>
          <p:cNvSpPr txBox="1">
            <a:spLocks noChangeArrowheads="1"/>
          </p:cNvSpPr>
          <p:nvPr/>
        </p:nvSpPr>
        <p:spPr bwMode="auto">
          <a:xfrm>
            <a:off x="5480050" y="5640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0" name="TextBox 251">
            <a:extLst>
              <a:ext uri="{FF2B5EF4-FFF2-40B4-BE49-F238E27FC236}">
                <a16:creationId xmlns:a16="http://schemas.microsoft.com/office/drawing/2014/main" id="{55124FB6-F182-9785-736C-0319CE9502C5}"/>
              </a:ext>
            </a:extLst>
          </p:cNvPr>
          <p:cNvSpPr txBox="1">
            <a:spLocks noChangeArrowheads="1"/>
          </p:cNvSpPr>
          <p:nvPr/>
        </p:nvSpPr>
        <p:spPr bwMode="auto">
          <a:xfrm>
            <a:off x="5480050" y="5868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1" name="TextBox 252">
            <a:extLst>
              <a:ext uri="{FF2B5EF4-FFF2-40B4-BE49-F238E27FC236}">
                <a16:creationId xmlns:a16="http://schemas.microsoft.com/office/drawing/2014/main" id="{033B7B65-D96D-A9CE-DC6D-1922D7DFEEB8}"/>
              </a:ext>
            </a:extLst>
          </p:cNvPr>
          <p:cNvSpPr txBox="1">
            <a:spLocks noChangeArrowheads="1"/>
          </p:cNvSpPr>
          <p:nvPr/>
        </p:nvSpPr>
        <p:spPr bwMode="auto">
          <a:xfrm>
            <a:off x="5675313"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2" name="TextBox 253">
            <a:extLst>
              <a:ext uri="{FF2B5EF4-FFF2-40B4-BE49-F238E27FC236}">
                <a16:creationId xmlns:a16="http://schemas.microsoft.com/office/drawing/2014/main" id="{1A28433B-C949-8E66-5C3F-569564831934}"/>
              </a:ext>
            </a:extLst>
          </p:cNvPr>
          <p:cNvSpPr txBox="1">
            <a:spLocks noChangeArrowheads="1"/>
          </p:cNvSpPr>
          <p:nvPr/>
        </p:nvSpPr>
        <p:spPr bwMode="auto">
          <a:xfrm>
            <a:off x="5675313"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3" name="TextBox 254">
            <a:extLst>
              <a:ext uri="{FF2B5EF4-FFF2-40B4-BE49-F238E27FC236}">
                <a16:creationId xmlns:a16="http://schemas.microsoft.com/office/drawing/2014/main" id="{DEBFB394-EA68-D715-416F-31BBD0DF01BA}"/>
              </a:ext>
            </a:extLst>
          </p:cNvPr>
          <p:cNvSpPr txBox="1">
            <a:spLocks noChangeArrowheads="1"/>
          </p:cNvSpPr>
          <p:nvPr/>
        </p:nvSpPr>
        <p:spPr bwMode="auto">
          <a:xfrm>
            <a:off x="5675313"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4" name="TextBox 255">
            <a:extLst>
              <a:ext uri="{FF2B5EF4-FFF2-40B4-BE49-F238E27FC236}">
                <a16:creationId xmlns:a16="http://schemas.microsoft.com/office/drawing/2014/main" id="{81A6BED6-FB5A-2B8D-5E03-1F04FD035DDF}"/>
              </a:ext>
            </a:extLst>
          </p:cNvPr>
          <p:cNvSpPr txBox="1">
            <a:spLocks noChangeArrowheads="1"/>
          </p:cNvSpPr>
          <p:nvPr/>
        </p:nvSpPr>
        <p:spPr bwMode="auto">
          <a:xfrm>
            <a:off x="5675313"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5" name="TextBox 256">
            <a:extLst>
              <a:ext uri="{FF2B5EF4-FFF2-40B4-BE49-F238E27FC236}">
                <a16:creationId xmlns:a16="http://schemas.microsoft.com/office/drawing/2014/main" id="{00F81D4D-39C4-F19C-3611-96FF73D297AB}"/>
              </a:ext>
            </a:extLst>
          </p:cNvPr>
          <p:cNvSpPr txBox="1">
            <a:spLocks noChangeArrowheads="1"/>
          </p:cNvSpPr>
          <p:nvPr/>
        </p:nvSpPr>
        <p:spPr bwMode="auto">
          <a:xfrm>
            <a:off x="5861050" y="5183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6" name="TextBox 257">
            <a:extLst>
              <a:ext uri="{FF2B5EF4-FFF2-40B4-BE49-F238E27FC236}">
                <a16:creationId xmlns:a16="http://schemas.microsoft.com/office/drawing/2014/main" id="{611FA066-CF30-DC5F-9C07-AFCDFE1DB88D}"/>
              </a:ext>
            </a:extLst>
          </p:cNvPr>
          <p:cNvSpPr txBox="1">
            <a:spLocks noChangeArrowheads="1"/>
          </p:cNvSpPr>
          <p:nvPr/>
        </p:nvSpPr>
        <p:spPr bwMode="auto">
          <a:xfrm>
            <a:off x="5861050" y="5411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7" name="TextBox 258">
            <a:extLst>
              <a:ext uri="{FF2B5EF4-FFF2-40B4-BE49-F238E27FC236}">
                <a16:creationId xmlns:a16="http://schemas.microsoft.com/office/drawing/2014/main" id="{CA0B44F3-7FCE-F262-927A-011834E2B6FA}"/>
              </a:ext>
            </a:extLst>
          </p:cNvPr>
          <p:cNvSpPr txBox="1">
            <a:spLocks noChangeArrowheads="1"/>
          </p:cNvSpPr>
          <p:nvPr/>
        </p:nvSpPr>
        <p:spPr bwMode="auto">
          <a:xfrm>
            <a:off x="5861050" y="5640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8" name="TextBox 259">
            <a:extLst>
              <a:ext uri="{FF2B5EF4-FFF2-40B4-BE49-F238E27FC236}">
                <a16:creationId xmlns:a16="http://schemas.microsoft.com/office/drawing/2014/main" id="{8ECFF9BC-23DF-9E64-1F2A-EE3149921907}"/>
              </a:ext>
            </a:extLst>
          </p:cNvPr>
          <p:cNvSpPr txBox="1">
            <a:spLocks noChangeArrowheads="1"/>
          </p:cNvSpPr>
          <p:nvPr/>
        </p:nvSpPr>
        <p:spPr bwMode="auto">
          <a:xfrm>
            <a:off x="5861050" y="5868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199" name="TextBox 260">
            <a:extLst>
              <a:ext uri="{FF2B5EF4-FFF2-40B4-BE49-F238E27FC236}">
                <a16:creationId xmlns:a16="http://schemas.microsoft.com/office/drawing/2014/main" id="{09D695B9-FC2B-A99B-52D9-8DE13C44C9B0}"/>
              </a:ext>
            </a:extLst>
          </p:cNvPr>
          <p:cNvSpPr txBox="1">
            <a:spLocks noChangeArrowheads="1"/>
          </p:cNvSpPr>
          <p:nvPr/>
        </p:nvSpPr>
        <p:spPr bwMode="auto">
          <a:xfrm>
            <a:off x="6056313"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200" name="TextBox 261">
            <a:extLst>
              <a:ext uri="{FF2B5EF4-FFF2-40B4-BE49-F238E27FC236}">
                <a16:creationId xmlns:a16="http://schemas.microsoft.com/office/drawing/2014/main" id="{3F723912-04F7-02C2-449E-62D5FB4C5FB4}"/>
              </a:ext>
            </a:extLst>
          </p:cNvPr>
          <p:cNvSpPr txBox="1">
            <a:spLocks noChangeArrowheads="1"/>
          </p:cNvSpPr>
          <p:nvPr/>
        </p:nvSpPr>
        <p:spPr bwMode="auto">
          <a:xfrm>
            <a:off x="6056313"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201" name="TextBox 262">
            <a:extLst>
              <a:ext uri="{FF2B5EF4-FFF2-40B4-BE49-F238E27FC236}">
                <a16:creationId xmlns:a16="http://schemas.microsoft.com/office/drawing/2014/main" id="{07EF0262-F17B-3971-08AD-91D54C7CA387}"/>
              </a:ext>
            </a:extLst>
          </p:cNvPr>
          <p:cNvSpPr txBox="1">
            <a:spLocks noChangeArrowheads="1"/>
          </p:cNvSpPr>
          <p:nvPr/>
        </p:nvSpPr>
        <p:spPr bwMode="auto">
          <a:xfrm>
            <a:off x="6056313"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202" name="TextBox 263">
            <a:extLst>
              <a:ext uri="{FF2B5EF4-FFF2-40B4-BE49-F238E27FC236}">
                <a16:creationId xmlns:a16="http://schemas.microsoft.com/office/drawing/2014/main" id="{EBF174F7-C1A3-D86C-BC72-BA2BD9A8584E}"/>
              </a:ext>
            </a:extLst>
          </p:cNvPr>
          <p:cNvSpPr txBox="1">
            <a:spLocks noChangeArrowheads="1"/>
          </p:cNvSpPr>
          <p:nvPr/>
        </p:nvSpPr>
        <p:spPr bwMode="auto">
          <a:xfrm>
            <a:off x="6056313"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203" name="TextBox 264">
            <a:extLst>
              <a:ext uri="{FF2B5EF4-FFF2-40B4-BE49-F238E27FC236}">
                <a16:creationId xmlns:a16="http://schemas.microsoft.com/office/drawing/2014/main" id="{C0D3ACD0-8F80-F91C-4D0E-254112E5E94E}"/>
              </a:ext>
            </a:extLst>
          </p:cNvPr>
          <p:cNvSpPr txBox="1">
            <a:spLocks noChangeArrowheads="1"/>
          </p:cNvSpPr>
          <p:nvPr/>
        </p:nvSpPr>
        <p:spPr bwMode="auto">
          <a:xfrm>
            <a:off x="4600575" y="51831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4" name="TextBox 265">
            <a:extLst>
              <a:ext uri="{FF2B5EF4-FFF2-40B4-BE49-F238E27FC236}">
                <a16:creationId xmlns:a16="http://schemas.microsoft.com/office/drawing/2014/main" id="{88C4187B-D390-CAC3-BF26-AF1BC8B99D23}"/>
              </a:ext>
            </a:extLst>
          </p:cNvPr>
          <p:cNvSpPr txBox="1">
            <a:spLocks noChangeArrowheads="1"/>
          </p:cNvSpPr>
          <p:nvPr/>
        </p:nvSpPr>
        <p:spPr bwMode="auto">
          <a:xfrm>
            <a:off x="4600575" y="54117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5" name="TextBox 266">
            <a:extLst>
              <a:ext uri="{FF2B5EF4-FFF2-40B4-BE49-F238E27FC236}">
                <a16:creationId xmlns:a16="http://schemas.microsoft.com/office/drawing/2014/main" id="{2DFD9010-5EA2-0517-1142-3E743873BEA3}"/>
              </a:ext>
            </a:extLst>
          </p:cNvPr>
          <p:cNvSpPr txBox="1">
            <a:spLocks noChangeArrowheads="1"/>
          </p:cNvSpPr>
          <p:nvPr/>
        </p:nvSpPr>
        <p:spPr bwMode="auto">
          <a:xfrm>
            <a:off x="4600575" y="56403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6" name="TextBox 267">
            <a:extLst>
              <a:ext uri="{FF2B5EF4-FFF2-40B4-BE49-F238E27FC236}">
                <a16:creationId xmlns:a16="http://schemas.microsoft.com/office/drawing/2014/main" id="{03B2FC7E-3302-581B-C150-24F5C8281C73}"/>
              </a:ext>
            </a:extLst>
          </p:cNvPr>
          <p:cNvSpPr txBox="1">
            <a:spLocks noChangeArrowheads="1"/>
          </p:cNvSpPr>
          <p:nvPr/>
        </p:nvSpPr>
        <p:spPr bwMode="auto">
          <a:xfrm>
            <a:off x="4600575" y="5868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7" name="TextBox 268">
            <a:extLst>
              <a:ext uri="{FF2B5EF4-FFF2-40B4-BE49-F238E27FC236}">
                <a16:creationId xmlns:a16="http://schemas.microsoft.com/office/drawing/2014/main" id="{1865AD4A-C765-74A0-36FD-A03FC26229B0}"/>
              </a:ext>
            </a:extLst>
          </p:cNvPr>
          <p:cNvSpPr txBox="1">
            <a:spLocks noChangeArrowheads="1"/>
          </p:cNvSpPr>
          <p:nvPr/>
        </p:nvSpPr>
        <p:spPr bwMode="auto">
          <a:xfrm>
            <a:off x="48117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8" name="TextBox 269">
            <a:extLst>
              <a:ext uri="{FF2B5EF4-FFF2-40B4-BE49-F238E27FC236}">
                <a16:creationId xmlns:a16="http://schemas.microsoft.com/office/drawing/2014/main" id="{451753C7-E183-331F-3006-D535FD7E0D71}"/>
              </a:ext>
            </a:extLst>
          </p:cNvPr>
          <p:cNvSpPr txBox="1">
            <a:spLocks noChangeArrowheads="1"/>
          </p:cNvSpPr>
          <p:nvPr/>
        </p:nvSpPr>
        <p:spPr bwMode="auto">
          <a:xfrm>
            <a:off x="48117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09" name="TextBox 270">
            <a:extLst>
              <a:ext uri="{FF2B5EF4-FFF2-40B4-BE49-F238E27FC236}">
                <a16:creationId xmlns:a16="http://schemas.microsoft.com/office/drawing/2014/main" id="{9E37938E-F7C9-DD1D-F976-587EB88DF434}"/>
              </a:ext>
            </a:extLst>
          </p:cNvPr>
          <p:cNvSpPr txBox="1">
            <a:spLocks noChangeArrowheads="1"/>
          </p:cNvSpPr>
          <p:nvPr/>
        </p:nvSpPr>
        <p:spPr bwMode="auto">
          <a:xfrm>
            <a:off x="48117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0" name="TextBox 271">
            <a:extLst>
              <a:ext uri="{FF2B5EF4-FFF2-40B4-BE49-F238E27FC236}">
                <a16:creationId xmlns:a16="http://schemas.microsoft.com/office/drawing/2014/main" id="{BF400A58-5AB4-0AF4-E919-99A2DD5999D4}"/>
              </a:ext>
            </a:extLst>
          </p:cNvPr>
          <p:cNvSpPr txBox="1">
            <a:spLocks noChangeArrowheads="1"/>
          </p:cNvSpPr>
          <p:nvPr/>
        </p:nvSpPr>
        <p:spPr bwMode="auto">
          <a:xfrm>
            <a:off x="48117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1" name="TextBox 272">
            <a:extLst>
              <a:ext uri="{FF2B5EF4-FFF2-40B4-BE49-F238E27FC236}">
                <a16:creationId xmlns:a16="http://schemas.microsoft.com/office/drawing/2014/main" id="{5DAB27B2-7BA9-BCE9-9137-BE500B383C25}"/>
              </a:ext>
            </a:extLst>
          </p:cNvPr>
          <p:cNvSpPr txBox="1">
            <a:spLocks noChangeArrowheads="1"/>
          </p:cNvSpPr>
          <p:nvPr/>
        </p:nvSpPr>
        <p:spPr bwMode="auto">
          <a:xfrm>
            <a:off x="50403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2" name="TextBox 273">
            <a:extLst>
              <a:ext uri="{FF2B5EF4-FFF2-40B4-BE49-F238E27FC236}">
                <a16:creationId xmlns:a16="http://schemas.microsoft.com/office/drawing/2014/main" id="{6E97B4B7-D5E7-292D-0A0F-CFD4A4FE0B2E}"/>
              </a:ext>
            </a:extLst>
          </p:cNvPr>
          <p:cNvSpPr txBox="1">
            <a:spLocks noChangeArrowheads="1"/>
          </p:cNvSpPr>
          <p:nvPr/>
        </p:nvSpPr>
        <p:spPr bwMode="auto">
          <a:xfrm>
            <a:off x="50403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3" name="TextBox 274">
            <a:extLst>
              <a:ext uri="{FF2B5EF4-FFF2-40B4-BE49-F238E27FC236}">
                <a16:creationId xmlns:a16="http://schemas.microsoft.com/office/drawing/2014/main" id="{F3022A45-D887-445F-FCEE-435835A2304B}"/>
              </a:ext>
            </a:extLst>
          </p:cNvPr>
          <p:cNvSpPr txBox="1">
            <a:spLocks noChangeArrowheads="1"/>
          </p:cNvSpPr>
          <p:nvPr/>
        </p:nvSpPr>
        <p:spPr bwMode="auto">
          <a:xfrm>
            <a:off x="50403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4" name="TextBox 275">
            <a:extLst>
              <a:ext uri="{FF2B5EF4-FFF2-40B4-BE49-F238E27FC236}">
                <a16:creationId xmlns:a16="http://schemas.microsoft.com/office/drawing/2014/main" id="{5E417A99-F068-3B8E-7A32-A28D28EE790E}"/>
              </a:ext>
            </a:extLst>
          </p:cNvPr>
          <p:cNvSpPr txBox="1">
            <a:spLocks noChangeArrowheads="1"/>
          </p:cNvSpPr>
          <p:nvPr/>
        </p:nvSpPr>
        <p:spPr bwMode="auto">
          <a:xfrm>
            <a:off x="50403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5" name="TextBox 276">
            <a:extLst>
              <a:ext uri="{FF2B5EF4-FFF2-40B4-BE49-F238E27FC236}">
                <a16:creationId xmlns:a16="http://schemas.microsoft.com/office/drawing/2014/main" id="{A52DA201-5179-D03B-2BC8-443D3214BB76}"/>
              </a:ext>
            </a:extLst>
          </p:cNvPr>
          <p:cNvSpPr txBox="1">
            <a:spLocks noChangeArrowheads="1"/>
          </p:cNvSpPr>
          <p:nvPr/>
        </p:nvSpPr>
        <p:spPr bwMode="auto">
          <a:xfrm>
            <a:off x="52689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6" name="TextBox 277">
            <a:extLst>
              <a:ext uri="{FF2B5EF4-FFF2-40B4-BE49-F238E27FC236}">
                <a16:creationId xmlns:a16="http://schemas.microsoft.com/office/drawing/2014/main" id="{A543F06A-3317-549E-3CB9-A83A124F4FC1}"/>
              </a:ext>
            </a:extLst>
          </p:cNvPr>
          <p:cNvSpPr txBox="1">
            <a:spLocks noChangeArrowheads="1"/>
          </p:cNvSpPr>
          <p:nvPr/>
        </p:nvSpPr>
        <p:spPr bwMode="auto">
          <a:xfrm>
            <a:off x="52689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7" name="TextBox 278">
            <a:extLst>
              <a:ext uri="{FF2B5EF4-FFF2-40B4-BE49-F238E27FC236}">
                <a16:creationId xmlns:a16="http://schemas.microsoft.com/office/drawing/2014/main" id="{F79D4793-0369-39C0-CA26-3A46C9C5FFA4}"/>
              </a:ext>
            </a:extLst>
          </p:cNvPr>
          <p:cNvSpPr txBox="1">
            <a:spLocks noChangeArrowheads="1"/>
          </p:cNvSpPr>
          <p:nvPr/>
        </p:nvSpPr>
        <p:spPr bwMode="auto">
          <a:xfrm>
            <a:off x="52689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218" name="TextBox 279">
            <a:extLst>
              <a:ext uri="{FF2B5EF4-FFF2-40B4-BE49-F238E27FC236}">
                <a16:creationId xmlns:a16="http://schemas.microsoft.com/office/drawing/2014/main" id="{8C37FC0C-EBB6-97A1-A104-A7EC2C9D556F}"/>
              </a:ext>
            </a:extLst>
          </p:cNvPr>
          <p:cNvSpPr txBox="1">
            <a:spLocks noChangeArrowheads="1"/>
          </p:cNvSpPr>
          <p:nvPr/>
        </p:nvSpPr>
        <p:spPr bwMode="auto">
          <a:xfrm>
            <a:off x="52689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7">
            <a:extLst>
              <a:ext uri="{FF2B5EF4-FFF2-40B4-BE49-F238E27FC236}">
                <a16:creationId xmlns:a16="http://schemas.microsoft.com/office/drawing/2014/main" id="{88AEB0CC-4AA3-6AC9-6CF0-4046B5D6C82C}"/>
              </a:ext>
            </a:extLst>
          </p:cNvPr>
          <p:cNvSpPr txBox="1">
            <a:spLocks noChangeArrowheads="1"/>
          </p:cNvSpPr>
          <p:nvPr/>
        </p:nvSpPr>
        <p:spPr bwMode="auto">
          <a:xfrm>
            <a:off x="-84138" y="-84138"/>
            <a:ext cx="10164763" cy="187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This is a great case for something called </a:t>
            </a:r>
          </a:p>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a </a:t>
            </a:r>
            <a:r>
              <a:rPr lang="en-US" altLang="en-US" sz="3100" b="1" i="1" u="sng" dirty="0">
                <a:latin typeface="Calibri" panose="020F0502020204030204" pitchFamily="34" charset="0"/>
              </a:rPr>
              <a:t>k-nearest neighbors classifier</a:t>
            </a:r>
            <a:r>
              <a:rPr lang="en-US" altLang="en-US" sz="3100" b="1" i="1" dirty="0">
                <a:latin typeface="Calibri" panose="020F0502020204030204" pitchFamily="34" charset="0"/>
              </a:rPr>
              <a:t>:</a:t>
            </a:r>
            <a:endParaRPr lang="en-US" altLang="en-US" sz="3100" b="1"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b="1" i="1" dirty="0">
                <a:solidFill>
                  <a:srgbClr val="FF0000"/>
                </a:solidFill>
                <a:latin typeface="Calibri" panose="020F0502020204030204" pitchFamily="34" charset="0"/>
              </a:rPr>
              <a:t>	</a:t>
            </a:r>
            <a:r>
              <a:rPr lang="en-US" altLang="en-US" sz="3100" b="1" dirty="0">
                <a:solidFill>
                  <a:srgbClr val="FF0000"/>
                </a:solidFill>
                <a:latin typeface="Calibri" panose="020F0502020204030204" pitchFamily="34" charset="0"/>
              </a:rPr>
              <a:t>For each new object, calculate the </a:t>
            </a:r>
            <a:r>
              <a:rPr lang="en-US" altLang="en-US" sz="3100" b="1" i="1" dirty="0">
                <a:solidFill>
                  <a:srgbClr val="FF0000"/>
                </a:solidFill>
                <a:latin typeface="Calibri" panose="020F0502020204030204" pitchFamily="34" charset="0"/>
              </a:rPr>
              <a:t>k</a:t>
            </a:r>
            <a:r>
              <a:rPr lang="en-US" altLang="en-US" sz="3100" b="1" dirty="0">
                <a:solidFill>
                  <a:srgbClr val="FF0000"/>
                </a:solidFill>
                <a:latin typeface="Calibri" panose="020F0502020204030204" pitchFamily="34" charset="0"/>
              </a:rPr>
              <a:t> closest data points.</a:t>
            </a:r>
          </a:p>
          <a:p>
            <a:pPr eaLnBrk="1">
              <a:lnSpc>
                <a:spcPct val="93000"/>
              </a:lnSpc>
              <a:buClr>
                <a:srgbClr val="000000"/>
              </a:buClr>
              <a:buSzPct val="100000"/>
              <a:buFont typeface="Times New Roman" panose="02020603050405020304" pitchFamily="18" charset="0"/>
              <a:buNone/>
            </a:pPr>
            <a:r>
              <a:rPr lang="en-US" altLang="en-US" sz="3100" b="1" dirty="0">
                <a:solidFill>
                  <a:srgbClr val="FF0000"/>
                </a:solidFill>
                <a:latin typeface="Calibri" panose="020F0502020204030204" pitchFamily="34" charset="0"/>
              </a:rPr>
              <a:t>	Let them vote on the label of the new object.</a:t>
            </a:r>
            <a:endParaRPr lang="en-US" altLang="en-US" sz="3100" b="1" i="1" dirty="0">
              <a:solidFill>
                <a:srgbClr val="FF0000"/>
              </a:solidFill>
              <a:latin typeface="Calibri" panose="020F0502020204030204" pitchFamily="34" charset="0"/>
            </a:endParaRPr>
          </a:p>
        </p:txBody>
      </p:sp>
      <p:sp>
        <p:nvSpPr>
          <p:cNvPr id="41987" name="TextBox 3">
            <a:extLst>
              <a:ext uri="{FF2B5EF4-FFF2-40B4-BE49-F238E27FC236}">
                <a16:creationId xmlns:a16="http://schemas.microsoft.com/office/drawing/2014/main" id="{2BE2EB98-5A2F-5B4A-243F-08239776D193}"/>
              </a:ext>
            </a:extLst>
          </p:cNvPr>
          <p:cNvSpPr txBox="1">
            <a:spLocks noChangeArrowheads="1"/>
          </p:cNvSpPr>
          <p:nvPr/>
        </p:nvSpPr>
        <p:spPr bwMode="auto">
          <a:xfrm>
            <a:off x="2949575" y="2332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88" name="TextBox 4">
            <a:extLst>
              <a:ext uri="{FF2B5EF4-FFF2-40B4-BE49-F238E27FC236}">
                <a16:creationId xmlns:a16="http://schemas.microsoft.com/office/drawing/2014/main" id="{E7F37F4F-9F69-58E8-D1AF-EAEC4130A02A}"/>
              </a:ext>
            </a:extLst>
          </p:cNvPr>
          <p:cNvSpPr txBox="1">
            <a:spLocks noChangeArrowheads="1"/>
          </p:cNvSpPr>
          <p:nvPr/>
        </p:nvSpPr>
        <p:spPr bwMode="auto">
          <a:xfrm>
            <a:off x="37274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1989" name="TextBox 17">
            <a:extLst>
              <a:ext uri="{FF2B5EF4-FFF2-40B4-BE49-F238E27FC236}">
                <a16:creationId xmlns:a16="http://schemas.microsoft.com/office/drawing/2014/main" id="{BEDBA0CF-40CD-36B8-9617-377719967F43}"/>
              </a:ext>
            </a:extLst>
          </p:cNvPr>
          <p:cNvSpPr txBox="1">
            <a:spLocks noChangeArrowheads="1"/>
          </p:cNvSpPr>
          <p:nvPr/>
        </p:nvSpPr>
        <p:spPr bwMode="auto">
          <a:xfrm>
            <a:off x="2949575" y="2560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0" name="TextBox 18">
            <a:extLst>
              <a:ext uri="{FF2B5EF4-FFF2-40B4-BE49-F238E27FC236}">
                <a16:creationId xmlns:a16="http://schemas.microsoft.com/office/drawing/2014/main" id="{AE437AA3-9D60-AD48-B123-16D53372E5C3}"/>
              </a:ext>
            </a:extLst>
          </p:cNvPr>
          <p:cNvSpPr txBox="1">
            <a:spLocks noChangeArrowheads="1"/>
          </p:cNvSpPr>
          <p:nvPr/>
        </p:nvSpPr>
        <p:spPr bwMode="auto">
          <a:xfrm>
            <a:off x="2949575" y="2789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1" name="TextBox 19">
            <a:extLst>
              <a:ext uri="{FF2B5EF4-FFF2-40B4-BE49-F238E27FC236}">
                <a16:creationId xmlns:a16="http://schemas.microsoft.com/office/drawing/2014/main" id="{CA6CE6FE-7DDE-E4BE-E49C-D07DC573A2DD}"/>
              </a:ext>
            </a:extLst>
          </p:cNvPr>
          <p:cNvSpPr txBox="1">
            <a:spLocks noChangeArrowheads="1"/>
          </p:cNvSpPr>
          <p:nvPr/>
        </p:nvSpPr>
        <p:spPr bwMode="auto">
          <a:xfrm>
            <a:off x="2949575" y="3017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2" name="TextBox 21">
            <a:extLst>
              <a:ext uri="{FF2B5EF4-FFF2-40B4-BE49-F238E27FC236}">
                <a16:creationId xmlns:a16="http://schemas.microsoft.com/office/drawing/2014/main" id="{3A6DB48B-9992-C4FF-A000-3C0D9776258E}"/>
              </a:ext>
            </a:extLst>
          </p:cNvPr>
          <p:cNvSpPr txBox="1">
            <a:spLocks noChangeArrowheads="1"/>
          </p:cNvSpPr>
          <p:nvPr/>
        </p:nvSpPr>
        <p:spPr bwMode="auto">
          <a:xfrm>
            <a:off x="3144838"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3" name="TextBox 25">
            <a:extLst>
              <a:ext uri="{FF2B5EF4-FFF2-40B4-BE49-F238E27FC236}">
                <a16:creationId xmlns:a16="http://schemas.microsoft.com/office/drawing/2014/main" id="{D6BAA043-C412-14FE-4D67-19DDFBC8190F}"/>
              </a:ext>
            </a:extLst>
          </p:cNvPr>
          <p:cNvSpPr txBox="1">
            <a:spLocks noChangeArrowheads="1"/>
          </p:cNvSpPr>
          <p:nvPr/>
        </p:nvSpPr>
        <p:spPr bwMode="auto">
          <a:xfrm>
            <a:off x="3144838"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4" name="TextBox 29">
            <a:extLst>
              <a:ext uri="{FF2B5EF4-FFF2-40B4-BE49-F238E27FC236}">
                <a16:creationId xmlns:a16="http://schemas.microsoft.com/office/drawing/2014/main" id="{3960144B-5EE4-2060-0807-90A45E434496}"/>
              </a:ext>
            </a:extLst>
          </p:cNvPr>
          <p:cNvSpPr txBox="1">
            <a:spLocks noChangeArrowheads="1"/>
          </p:cNvSpPr>
          <p:nvPr/>
        </p:nvSpPr>
        <p:spPr bwMode="auto">
          <a:xfrm>
            <a:off x="3144838"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5" name="TextBox 32">
            <a:extLst>
              <a:ext uri="{FF2B5EF4-FFF2-40B4-BE49-F238E27FC236}">
                <a16:creationId xmlns:a16="http://schemas.microsoft.com/office/drawing/2014/main" id="{A777E482-9E5D-B3C4-F823-9D7022587AA0}"/>
              </a:ext>
            </a:extLst>
          </p:cNvPr>
          <p:cNvSpPr txBox="1">
            <a:spLocks noChangeArrowheads="1"/>
          </p:cNvSpPr>
          <p:nvPr/>
        </p:nvSpPr>
        <p:spPr bwMode="auto">
          <a:xfrm>
            <a:off x="3144838"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6" name="TextBox 33">
            <a:extLst>
              <a:ext uri="{FF2B5EF4-FFF2-40B4-BE49-F238E27FC236}">
                <a16:creationId xmlns:a16="http://schemas.microsoft.com/office/drawing/2014/main" id="{27D744F5-811C-19DE-2982-24E8435AAC23}"/>
              </a:ext>
            </a:extLst>
          </p:cNvPr>
          <p:cNvSpPr txBox="1">
            <a:spLocks noChangeArrowheads="1"/>
          </p:cNvSpPr>
          <p:nvPr/>
        </p:nvSpPr>
        <p:spPr bwMode="auto">
          <a:xfrm>
            <a:off x="3330575" y="2332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7" name="TextBox 34">
            <a:extLst>
              <a:ext uri="{FF2B5EF4-FFF2-40B4-BE49-F238E27FC236}">
                <a16:creationId xmlns:a16="http://schemas.microsoft.com/office/drawing/2014/main" id="{C409831B-E438-FA26-8E65-991FC7EC7F76}"/>
              </a:ext>
            </a:extLst>
          </p:cNvPr>
          <p:cNvSpPr txBox="1">
            <a:spLocks noChangeArrowheads="1"/>
          </p:cNvSpPr>
          <p:nvPr/>
        </p:nvSpPr>
        <p:spPr bwMode="auto">
          <a:xfrm>
            <a:off x="3330575" y="2560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8" name="TextBox 35">
            <a:extLst>
              <a:ext uri="{FF2B5EF4-FFF2-40B4-BE49-F238E27FC236}">
                <a16:creationId xmlns:a16="http://schemas.microsoft.com/office/drawing/2014/main" id="{2DE9D7B4-C4FA-4F4E-47C8-850DFB88B20F}"/>
              </a:ext>
            </a:extLst>
          </p:cNvPr>
          <p:cNvSpPr txBox="1">
            <a:spLocks noChangeArrowheads="1"/>
          </p:cNvSpPr>
          <p:nvPr/>
        </p:nvSpPr>
        <p:spPr bwMode="auto">
          <a:xfrm>
            <a:off x="3330575" y="2789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1999" name="TextBox 36">
            <a:extLst>
              <a:ext uri="{FF2B5EF4-FFF2-40B4-BE49-F238E27FC236}">
                <a16:creationId xmlns:a16="http://schemas.microsoft.com/office/drawing/2014/main" id="{0AD1AA0A-AD07-CCF1-ABE4-B2B0E5DC4C71}"/>
              </a:ext>
            </a:extLst>
          </p:cNvPr>
          <p:cNvSpPr txBox="1">
            <a:spLocks noChangeArrowheads="1"/>
          </p:cNvSpPr>
          <p:nvPr/>
        </p:nvSpPr>
        <p:spPr bwMode="auto">
          <a:xfrm>
            <a:off x="3330575" y="3017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00" name="TextBox 37">
            <a:extLst>
              <a:ext uri="{FF2B5EF4-FFF2-40B4-BE49-F238E27FC236}">
                <a16:creationId xmlns:a16="http://schemas.microsoft.com/office/drawing/2014/main" id="{EDBCC4D2-A98E-9D5A-207E-343263A23CA2}"/>
              </a:ext>
            </a:extLst>
          </p:cNvPr>
          <p:cNvSpPr txBox="1">
            <a:spLocks noChangeArrowheads="1"/>
          </p:cNvSpPr>
          <p:nvPr/>
        </p:nvSpPr>
        <p:spPr bwMode="auto">
          <a:xfrm>
            <a:off x="3525838"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01" name="TextBox 38">
            <a:extLst>
              <a:ext uri="{FF2B5EF4-FFF2-40B4-BE49-F238E27FC236}">
                <a16:creationId xmlns:a16="http://schemas.microsoft.com/office/drawing/2014/main" id="{7DC7EE03-E0B0-3320-8F6D-9BBA4A660FF7}"/>
              </a:ext>
            </a:extLst>
          </p:cNvPr>
          <p:cNvSpPr txBox="1">
            <a:spLocks noChangeArrowheads="1"/>
          </p:cNvSpPr>
          <p:nvPr/>
        </p:nvSpPr>
        <p:spPr bwMode="auto">
          <a:xfrm>
            <a:off x="3525838"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02" name="TextBox 39">
            <a:extLst>
              <a:ext uri="{FF2B5EF4-FFF2-40B4-BE49-F238E27FC236}">
                <a16:creationId xmlns:a16="http://schemas.microsoft.com/office/drawing/2014/main" id="{F5FB5DDA-81FC-91FE-8045-B3A700583032}"/>
              </a:ext>
            </a:extLst>
          </p:cNvPr>
          <p:cNvSpPr txBox="1">
            <a:spLocks noChangeArrowheads="1"/>
          </p:cNvSpPr>
          <p:nvPr/>
        </p:nvSpPr>
        <p:spPr bwMode="auto">
          <a:xfrm>
            <a:off x="3525838"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03" name="TextBox 40">
            <a:extLst>
              <a:ext uri="{FF2B5EF4-FFF2-40B4-BE49-F238E27FC236}">
                <a16:creationId xmlns:a16="http://schemas.microsoft.com/office/drawing/2014/main" id="{D6AB1D67-4981-980E-471B-18422B654D61}"/>
              </a:ext>
            </a:extLst>
          </p:cNvPr>
          <p:cNvSpPr txBox="1">
            <a:spLocks noChangeArrowheads="1"/>
          </p:cNvSpPr>
          <p:nvPr/>
        </p:nvSpPr>
        <p:spPr bwMode="auto">
          <a:xfrm>
            <a:off x="3525838"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04" name="TextBox 41">
            <a:extLst>
              <a:ext uri="{FF2B5EF4-FFF2-40B4-BE49-F238E27FC236}">
                <a16:creationId xmlns:a16="http://schemas.microsoft.com/office/drawing/2014/main" id="{6B5EEF6D-B23C-26EA-876C-7592D8C47EEC}"/>
              </a:ext>
            </a:extLst>
          </p:cNvPr>
          <p:cNvSpPr txBox="1">
            <a:spLocks noChangeArrowheads="1"/>
          </p:cNvSpPr>
          <p:nvPr/>
        </p:nvSpPr>
        <p:spPr bwMode="auto">
          <a:xfrm>
            <a:off x="37274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05" name="TextBox 42">
            <a:extLst>
              <a:ext uri="{FF2B5EF4-FFF2-40B4-BE49-F238E27FC236}">
                <a16:creationId xmlns:a16="http://schemas.microsoft.com/office/drawing/2014/main" id="{FABF92E3-FBF2-AA63-7707-6E58E4D8D0F6}"/>
              </a:ext>
            </a:extLst>
          </p:cNvPr>
          <p:cNvSpPr txBox="1">
            <a:spLocks noChangeArrowheads="1"/>
          </p:cNvSpPr>
          <p:nvPr/>
        </p:nvSpPr>
        <p:spPr bwMode="auto">
          <a:xfrm>
            <a:off x="37274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06" name="TextBox 43">
            <a:extLst>
              <a:ext uri="{FF2B5EF4-FFF2-40B4-BE49-F238E27FC236}">
                <a16:creationId xmlns:a16="http://schemas.microsoft.com/office/drawing/2014/main" id="{69284177-51A1-85C8-B97E-EF37C7CE7B3D}"/>
              </a:ext>
            </a:extLst>
          </p:cNvPr>
          <p:cNvSpPr txBox="1">
            <a:spLocks noChangeArrowheads="1"/>
          </p:cNvSpPr>
          <p:nvPr/>
        </p:nvSpPr>
        <p:spPr bwMode="auto">
          <a:xfrm>
            <a:off x="37274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07" name="TextBox 44">
            <a:extLst>
              <a:ext uri="{FF2B5EF4-FFF2-40B4-BE49-F238E27FC236}">
                <a16:creationId xmlns:a16="http://schemas.microsoft.com/office/drawing/2014/main" id="{9DD0D397-6588-53F4-31ED-7639259B4987}"/>
              </a:ext>
            </a:extLst>
          </p:cNvPr>
          <p:cNvSpPr txBox="1">
            <a:spLocks noChangeArrowheads="1"/>
          </p:cNvSpPr>
          <p:nvPr/>
        </p:nvSpPr>
        <p:spPr bwMode="auto">
          <a:xfrm>
            <a:off x="39401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08" name="TextBox 45">
            <a:extLst>
              <a:ext uri="{FF2B5EF4-FFF2-40B4-BE49-F238E27FC236}">
                <a16:creationId xmlns:a16="http://schemas.microsoft.com/office/drawing/2014/main" id="{98C5F41E-0BF2-5119-CBFD-1EBF5BE77AD8}"/>
              </a:ext>
            </a:extLst>
          </p:cNvPr>
          <p:cNvSpPr txBox="1">
            <a:spLocks noChangeArrowheads="1"/>
          </p:cNvSpPr>
          <p:nvPr/>
        </p:nvSpPr>
        <p:spPr bwMode="auto">
          <a:xfrm>
            <a:off x="39401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09" name="TextBox 46">
            <a:extLst>
              <a:ext uri="{FF2B5EF4-FFF2-40B4-BE49-F238E27FC236}">
                <a16:creationId xmlns:a16="http://schemas.microsoft.com/office/drawing/2014/main" id="{6D2A46C7-3902-C1E1-5BA9-2F47AAA54AC5}"/>
              </a:ext>
            </a:extLst>
          </p:cNvPr>
          <p:cNvSpPr txBox="1">
            <a:spLocks noChangeArrowheads="1"/>
          </p:cNvSpPr>
          <p:nvPr/>
        </p:nvSpPr>
        <p:spPr bwMode="auto">
          <a:xfrm>
            <a:off x="39401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0" name="TextBox 47">
            <a:extLst>
              <a:ext uri="{FF2B5EF4-FFF2-40B4-BE49-F238E27FC236}">
                <a16:creationId xmlns:a16="http://schemas.microsoft.com/office/drawing/2014/main" id="{E5C18B84-90C3-EBF6-5BD0-F656979A1637}"/>
              </a:ext>
            </a:extLst>
          </p:cNvPr>
          <p:cNvSpPr txBox="1">
            <a:spLocks noChangeArrowheads="1"/>
          </p:cNvSpPr>
          <p:nvPr/>
        </p:nvSpPr>
        <p:spPr bwMode="auto">
          <a:xfrm>
            <a:off x="39401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1" name="TextBox 48">
            <a:extLst>
              <a:ext uri="{FF2B5EF4-FFF2-40B4-BE49-F238E27FC236}">
                <a16:creationId xmlns:a16="http://schemas.microsoft.com/office/drawing/2014/main" id="{76DA2C98-9B45-7371-2AE8-C359CB239DC2}"/>
              </a:ext>
            </a:extLst>
          </p:cNvPr>
          <p:cNvSpPr txBox="1">
            <a:spLocks noChangeArrowheads="1"/>
          </p:cNvSpPr>
          <p:nvPr/>
        </p:nvSpPr>
        <p:spPr bwMode="auto">
          <a:xfrm>
            <a:off x="41687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2" name="TextBox 49">
            <a:extLst>
              <a:ext uri="{FF2B5EF4-FFF2-40B4-BE49-F238E27FC236}">
                <a16:creationId xmlns:a16="http://schemas.microsoft.com/office/drawing/2014/main" id="{7390792F-7ECE-0014-6C86-E6F694D6E111}"/>
              </a:ext>
            </a:extLst>
          </p:cNvPr>
          <p:cNvSpPr txBox="1">
            <a:spLocks noChangeArrowheads="1"/>
          </p:cNvSpPr>
          <p:nvPr/>
        </p:nvSpPr>
        <p:spPr bwMode="auto">
          <a:xfrm>
            <a:off x="41687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3" name="TextBox 50">
            <a:extLst>
              <a:ext uri="{FF2B5EF4-FFF2-40B4-BE49-F238E27FC236}">
                <a16:creationId xmlns:a16="http://schemas.microsoft.com/office/drawing/2014/main" id="{E98128C3-77FA-EA0E-94F5-99503E443F2E}"/>
              </a:ext>
            </a:extLst>
          </p:cNvPr>
          <p:cNvSpPr txBox="1">
            <a:spLocks noChangeArrowheads="1"/>
          </p:cNvSpPr>
          <p:nvPr/>
        </p:nvSpPr>
        <p:spPr bwMode="auto">
          <a:xfrm>
            <a:off x="41687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4" name="TextBox 51">
            <a:extLst>
              <a:ext uri="{FF2B5EF4-FFF2-40B4-BE49-F238E27FC236}">
                <a16:creationId xmlns:a16="http://schemas.microsoft.com/office/drawing/2014/main" id="{3FE73AF1-56BE-FCDA-FB73-1396DFD96A0A}"/>
              </a:ext>
            </a:extLst>
          </p:cNvPr>
          <p:cNvSpPr txBox="1">
            <a:spLocks noChangeArrowheads="1"/>
          </p:cNvSpPr>
          <p:nvPr/>
        </p:nvSpPr>
        <p:spPr bwMode="auto">
          <a:xfrm>
            <a:off x="41687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5" name="TextBox 52">
            <a:extLst>
              <a:ext uri="{FF2B5EF4-FFF2-40B4-BE49-F238E27FC236}">
                <a16:creationId xmlns:a16="http://schemas.microsoft.com/office/drawing/2014/main" id="{E4C07B2F-EA76-6B10-DB53-1C62F13EF079}"/>
              </a:ext>
            </a:extLst>
          </p:cNvPr>
          <p:cNvSpPr txBox="1">
            <a:spLocks noChangeArrowheads="1"/>
          </p:cNvSpPr>
          <p:nvPr/>
        </p:nvSpPr>
        <p:spPr bwMode="auto">
          <a:xfrm>
            <a:off x="4397375" y="2332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6" name="TextBox 53">
            <a:extLst>
              <a:ext uri="{FF2B5EF4-FFF2-40B4-BE49-F238E27FC236}">
                <a16:creationId xmlns:a16="http://schemas.microsoft.com/office/drawing/2014/main" id="{46A67CB3-F660-4848-1FF3-941E77856957}"/>
              </a:ext>
            </a:extLst>
          </p:cNvPr>
          <p:cNvSpPr txBox="1">
            <a:spLocks noChangeArrowheads="1"/>
          </p:cNvSpPr>
          <p:nvPr/>
        </p:nvSpPr>
        <p:spPr bwMode="auto">
          <a:xfrm>
            <a:off x="4397375" y="2560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7" name="TextBox 54">
            <a:extLst>
              <a:ext uri="{FF2B5EF4-FFF2-40B4-BE49-F238E27FC236}">
                <a16:creationId xmlns:a16="http://schemas.microsoft.com/office/drawing/2014/main" id="{638FD251-C6CB-073B-2B65-F9F148567A56}"/>
              </a:ext>
            </a:extLst>
          </p:cNvPr>
          <p:cNvSpPr txBox="1">
            <a:spLocks noChangeArrowheads="1"/>
          </p:cNvSpPr>
          <p:nvPr/>
        </p:nvSpPr>
        <p:spPr bwMode="auto">
          <a:xfrm>
            <a:off x="4397375" y="2789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8" name="TextBox 55">
            <a:extLst>
              <a:ext uri="{FF2B5EF4-FFF2-40B4-BE49-F238E27FC236}">
                <a16:creationId xmlns:a16="http://schemas.microsoft.com/office/drawing/2014/main" id="{5D1DBF13-6C90-DDB7-4403-B7BA70351028}"/>
              </a:ext>
            </a:extLst>
          </p:cNvPr>
          <p:cNvSpPr txBox="1">
            <a:spLocks noChangeArrowheads="1"/>
          </p:cNvSpPr>
          <p:nvPr/>
        </p:nvSpPr>
        <p:spPr bwMode="auto">
          <a:xfrm>
            <a:off x="4397375" y="3017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19" name="TextBox 56">
            <a:extLst>
              <a:ext uri="{FF2B5EF4-FFF2-40B4-BE49-F238E27FC236}">
                <a16:creationId xmlns:a16="http://schemas.microsoft.com/office/drawing/2014/main" id="{E7487FA6-BEC8-C064-2469-1507E0B76D0F}"/>
              </a:ext>
            </a:extLst>
          </p:cNvPr>
          <p:cNvSpPr txBox="1">
            <a:spLocks noChangeArrowheads="1"/>
          </p:cNvSpPr>
          <p:nvPr/>
        </p:nvSpPr>
        <p:spPr bwMode="auto">
          <a:xfrm>
            <a:off x="3787775" y="3278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0" name="TextBox 57">
            <a:extLst>
              <a:ext uri="{FF2B5EF4-FFF2-40B4-BE49-F238E27FC236}">
                <a16:creationId xmlns:a16="http://schemas.microsoft.com/office/drawing/2014/main" id="{58978A7D-5593-2DF4-6167-D2F4A99E8A92}"/>
              </a:ext>
            </a:extLst>
          </p:cNvPr>
          <p:cNvSpPr txBox="1">
            <a:spLocks noChangeArrowheads="1"/>
          </p:cNvSpPr>
          <p:nvPr/>
        </p:nvSpPr>
        <p:spPr bwMode="auto">
          <a:xfrm>
            <a:off x="3787775" y="3506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1" name="TextBox 58">
            <a:extLst>
              <a:ext uri="{FF2B5EF4-FFF2-40B4-BE49-F238E27FC236}">
                <a16:creationId xmlns:a16="http://schemas.microsoft.com/office/drawing/2014/main" id="{8229709B-76B6-56B0-73F7-91C30A01E3F2}"/>
              </a:ext>
            </a:extLst>
          </p:cNvPr>
          <p:cNvSpPr txBox="1">
            <a:spLocks noChangeArrowheads="1"/>
          </p:cNvSpPr>
          <p:nvPr/>
        </p:nvSpPr>
        <p:spPr bwMode="auto">
          <a:xfrm>
            <a:off x="3787775" y="3735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2" name="TextBox 59">
            <a:extLst>
              <a:ext uri="{FF2B5EF4-FFF2-40B4-BE49-F238E27FC236}">
                <a16:creationId xmlns:a16="http://schemas.microsoft.com/office/drawing/2014/main" id="{311ECA9F-D92A-B9BB-EFAB-9ADA765F485B}"/>
              </a:ext>
            </a:extLst>
          </p:cNvPr>
          <p:cNvSpPr txBox="1">
            <a:spLocks noChangeArrowheads="1"/>
          </p:cNvSpPr>
          <p:nvPr/>
        </p:nvSpPr>
        <p:spPr bwMode="auto">
          <a:xfrm>
            <a:off x="3787775" y="3963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3" name="TextBox 60">
            <a:extLst>
              <a:ext uri="{FF2B5EF4-FFF2-40B4-BE49-F238E27FC236}">
                <a16:creationId xmlns:a16="http://schemas.microsoft.com/office/drawing/2014/main" id="{7C352C71-EF57-558A-D635-E3B5DEA8AE09}"/>
              </a:ext>
            </a:extLst>
          </p:cNvPr>
          <p:cNvSpPr txBox="1">
            <a:spLocks noChangeArrowheads="1"/>
          </p:cNvSpPr>
          <p:nvPr/>
        </p:nvSpPr>
        <p:spPr bwMode="auto">
          <a:xfrm>
            <a:off x="3983038"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4" name="TextBox 61">
            <a:extLst>
              <a:ext uri="{FF2B5EF4-FFF2-40B4-BE49-F238E27FC236}">
                <a16:creationId xmlns:a16="http://schemas.microsoft.com/office/drawing/2014/main" id="{D464E6E3-0BD9-E015-39B3-1D50704AE833}"/>
              </a:ext>
            </a:extLst>
          </p:cNvPr>
          <p:cNvSpPr txBox="1">
            <a:spLocks noChangeArrowheads="1"/>
          </p:cNvSpPr>
          <p:nvPr/>
        </p:nvSpPr>
        <p:spPr bwMode="auto">
          <a:xfrm>
            <a:off x="3983038"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5" name="TextBox 62">
            <a:extLst>
              <a:ext uri="{FF2B5EF4-FFF2-40B4-BE49-F238E27FC236}">
                <a16:creationId xmlns:a16="http://schemas.microsoft.com/office/drawing/2014/main" id="{9BCAEC62-5A75-BA89-C330-028CDE231CD4}"/>
              </a:ext>
            </a:extLst>
          </p:cNvPr>
          <p:cNvSpPr txBox="1">
            <a:spLocks noChangeArrowheads="1"/>
          </p:cNvSpPr>
          <p:nvPr/>
        </p:nvSpPr>
        <p:spPr bwMode="auto">
          <a:xfrm>
            <a:off x="3983038"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6" name="TextBox 63">
            <a:extLst>
              <a:ext uri="{FF2B5EF4-FFF2-40B4-BE49-F238E27FC236}">
                <a16:creationId xmlns:a16="http://schemas.microsoft.com/office/drawing/2014/main" id="{A48C0229-7270-B5BC-AA13-E06A57EE5D6C}"/>
              </a:ext>
            </a:extLst>
          </p:cNvPr>
          <p:cNvSpPr txBox="1">
            <a:spLocks noChangeArrowheads="1"/>
          </p:cNvSpPr>
          <p:nvPr/>
        </p:nvSpPr>
        <p:spPr bwMode="auto">
          <a:xfrm>
            <a:off x="3983038"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7" name="TextBox 64">
            <a:extLst>
              <a:ext uri="{FF2B5EF4-FFF2-40B4-BE49-F238E27FC236}">
                <a16:creationId xmlns:a16="http://schemas.microsoft.com/office/drawing/2014/main" id="{7FF31297-46E7-F042-7EFD-DDBED09DD547}"/>
              </a:ext>
            </a:extLst>
          </p:cNvPr>
          <p:cNvSpPr txBox="1">
            <a:spLocks noChangeArrowheads="1"/>
          </p:cNvSpPr>
          <p:nvPr/>
        </p:nvSpPr>
        <p:spPr bwMode="auto">
          <a:xfrm>
            <a:off x="4168775" y="3278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8" name="TextBox 65">
            <a:extLst>
              <a:ext uri="{FF2B5EF4-FFF2-40B4-BE49-F238E27FC236}">
                <a16:creationId xmlns:a16="http://schemas.microsoft.com/office/drawing/2014/main" id="{88ACF814-22D0-30D5-558B-0B716166738F}"/>
              </a:ext>
            </a:extLst>
          </p:cNvPr>
          <p:cNvSpPr txBox="1">
            <a:spLocks noChangeArrowheads="1"/>
          </p:cNvSpPr>
          <p:nvPr/>
        </p:nvSpPr>
        <p:spPr bwMode="auto">
          <a:xfrm>
            <a:off x="4168775" y="3506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29" name="TextBox 66">
            <a:extLst>
              <a:ext uri="{FF2B5EF4-FFF2-40B4-BE49-F238E27FC236}">
                <a16:creationId xmlns:a16="http://schemas.microsoft.com/office/drawing/2014/main" id="{6A8F355A-920C-A13E-D195-98E8959AC1EB}"/>
              </a:ext>
            </a:extLst>
          </p:cNvPr>
          <p:cNvSpPr txBox="1">
            <a:spLocks noChangeArrowheads="1"/>
          </p:cNvSpPr>
          <p:nvPr/>
        </p:nvSpPr>
        <p:spPr bwMode="auto">
          <a:xfrm>
            <a:off x="4168775" y="3735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0" name="TextBox 67">
            <a:extLst>
              <a:ext uri="{FF2B5EF4-FFF2-40B4-BE49-F238E27FC236}">
                <a16:creationId xmlns:a16="http://schemas.microsoft.com/office/drawing/2014/main" id="{8C64FBAD-4D1F-5E2A-4DD9-2F96CBFE5E3B}"/>
              </a:ext>
            </a:extLst>
          </p:cNvPr>
          <p:cNvSpPr txBox="1">
            <a:spLocks noChangeArrowheads="1"/>
          </p:cNvSpPr>
          <p:nvPr/>
        </p:nvSpPr>
        <p:spPr bwMode="auto">
          <a:xfrm>
            <a:off x="4168775" y="3963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1" name="TextBox 68">
            <a:extLst>
              <a:ext uri="{FF2B5EF4-FFF2-40B4-BE49-F238E27FC236}">
                <a16:creationId xmlns:a16="http://schemas.microsoft.com/office/drawing/2014/main" id="{D26291DF-9412-DB8E-96FF-B41D79904A8E}"/>
              </a:ext>
            </a:extLst>
          </p:cNvPr>
          <p:cNvSpPr txBox="1">
            <a:spLocks noChangeArrowheads="1"/>
          </p:cNvSpPr>
          <p:nvPr/>
        </p:nvSpPr>
        <p:spPr bwMode="auto">
          <a:xfrm>
            <a:off x="4364038"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2" name="TextBox 69">
            <a:extLst>
              <a:ext uri="{FF2B5EF4-FFF2-40B4-BE49-F238E27FC236}">
                <a16:creationId xmlns:a16="http://schemas.microsoft.com/office/drawing/2014/main" id="{7308CAA8-3118-560B-03E1-01915C41AEA7}"/>
              </a:ext>
            </a:extLst>
          </p:cNvPr>
          <p:cNvSpPr txBox="1">
            <a:spLocks noChangeArrowheads="1"/>
          </p:cNvSpPr>
          <p:nvPr/>
        </p:nvSpPr>
        <p:spPr bwMode="auto">
          <a:xfrm>
            <a:off x="4364038"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3" name="TextBox 70">
            <a:extLst>
              <a:ext uri="{FF2B5EF4-FFF2-40B4-BE49-F238E27FC236}">
                <a16:creationId xmlns:a16="http://schemas.microsoft.com/office/drawing/2014/main" id="{0F9C3F38-4A37-5F3B-D6AE-793759A162C1}"/>
              </a:ext>
            </a:extLst>
          </p:cNvPr>
          <p:cNvSpPr txBox="1">
            <a:spLocks noChangeArrowheads="1"/>
          </p:cNvSpPr>
          <p:nvPr/>
        </p:nvSpPr>
        <p:spPr bwMode="auto">
          <a:xfrm>
            <a:off x="4364038"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4" name="TextBox 71">
            <a:extLst>
              <a:ext uri="{FF2B5EF4-FFF2-40B4-BE49-F238E27FC236}">
                <a16:creationId xmlns:a16="http://schemas.microsoft.com/office/drawing/2014/main" id="{5ED5CAD0-0223-59C5-138C-A52D52F0E1EC}"/>
              </a:ext>
            </a:extLst>
          </p:cNvPr>
          <p:cNvSpPr txBox="1">
            <a:spLocks noChangeArrowheads="1"/>
          </p:cNvSpPr>
          <p:nvPr/>
        </p:nvSpPr>
        <p:spPr bwMode="auto">
          <a:xfrm>
            <a:off x="4364038"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35" name="TextBox 72">
            <a:extLst>
              <a:ext uri="{FF2B5EF4-FFF2-40B4-BE49-F238E27FC236}">
                <a16:creationId xmlns:a16="http://schemas.microsoft.com/office/drawing/2014/main" id="{EF8AD430-C094-D315-DB8B-7C6E2F23C6A9}"/>
              </a:ext>
            </a:extLst>
          </p:cNvPr>
          <p:cNvSpPr txBox="1">
            <a:spLocks noChangeArrowheads="1"/>
          </p:cNvSpPr>
          <p:nvPr/>
        </p:nvSpPr>
        <p:spPr bwMode="auto">
          <a:xfrm>
            <a:off x="29067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36" name="TextBox 73">
            <a:extLst>
              <a:ext uri="{FF2B5EF4-FFF2-40B4-BE49-F238E27FC236}">
                <a16:creationId xmlns:a16="http://schemas.microsoft.com/office/drawing/2014/main" id="{5FE92FC8-480F-4810-D70E-01CA4D683BCB}"/>
              </a:ext>
            </a:extLst>
          </p:cNvPr>
          <p:cNvSpPr txBox="1">
            <a:spLocks noChangeArrowheads="1"/>
          </p:cNvSpPr>
          <p:nvPr/>
        </p:nvSpPr>
        <p:spPr bwMode="auto">
          <a:xfrm>
            <a:off x="29067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37" name="TextBox 74">
            <a:extLst>
              <a:ext uri="{FF2B5EF4-FFF2-40B4-BE49-F238E27FC236}">
                <a16:creationId xmlns:a16="http://schemas.microsoft.com/office/drawing/2014/main" id="{7E99767A-AF7B-EA99-C1ED-DA08F284CAEE}"/>
              </a:ext>
            </a:extLst>
          </p:cNvPr>
          <p:cNvSpPr txBox="1">
            <a:spLocks noChangeArrowheads="1"/>
          </p:cNvSpPr>
          <p:nvPr/>
        </p:nvSpPr>
        <p:spPr bwMode="auto">
          <a:xfrm>
            <a:off x="29067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38" name="TextBox 75">
            <a:extLst>
              <a:ext uri="{FF2B5EF4-FFF2-40B4-BE49-F238E27FC236}">
                <a16:creationId xmlns:a16="http://schemas.microsoft.com/office/drawing/2014/main" id="{3A766668-971C-7E98-C0E6-B8B1EAEB6415}"/>
              </a:ext>
            </a:extLst>
          </p:cNvPr>
          <p:cNvSpPr txBox="1">
            <a:spLocks noChangeArrowheads="1"/>
          </p:cNvSpPr>
          <p:nvPr/>
        </p:nvSpPr>
        <p:spPr bwMode="auto">
          <a:xfrm>
            <a:off x="29067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39" name="TextBox 76">
            <a:extLst>
              <a:ext uri="{FF2B5EF4-FFF2-40B4-BE49-F238E27FC236}">
                <a16:creationId xmlns:a16="http://schemas.microsoft.com/office/drawing/2014/main" id="{FDCEF09F-36C9-F992-2388-8DAB9B2CA257}"/>
              </a:ext>
            </a:extLst>
          </p:cNvPr>
          <p:cNvSpPr txBox="1">
            <a:spLocks noChangeArrowheads="1"/>
          </p:cNvSpPr>
          <p:nvPr/>
        </p:nvSpPr>
        <p:spPr bwMode="auto">
          <a:xfrm>
            <a:off x="31178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0" name="TextBox 77">
            <a:extLst>
              <a:ext uri="{FF2B5EF4-FFF2-40B4-BE49-F238E27FC236}">
                <a16:creationId xmlns:a16="http://schemas.microsoft.com/office/drawing/2014/main" id="{08243CCB-A258-CE39-2D55-9D663D07CEF1}"/>
              </a:ext>
            </a:extLst>
          </p:cNvPr>
          <p:cNvSpPr txBox="1">
            <a:spLocks noChangeArrowheads="1"/>
          </p:cNvSpPr>
          <p:nvPr/>
        </p:nvSpPr>
        <p:spPr bwMode="auto">
          <a:xfrm>
            <a:off x="31178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1" name="TextBox 78">
            <a:extLst>
              <a:ext uri="{FF2B5EF4-FFF2-40B4-BE49-F238E27FC236}">
                <a16:creationId xmlns:a16="http://schemas.microsoft.com/office/drawing/2014/main" id="{DDC0D083-CA76-B897-EC25-A38C39CC4ADE}"/>
              </a:ext>
            </a:extLst>
          </p:cNvPr>
          <p:cNvSpPr txBox="1">
            <a:spLocks noChangeArrowheads="1"/>
          </p:cNvSpPr>
          <p:nvPr/>
        </p:nvSpPr>
        <p:spPr bwMode="auto">
          <a:xfrm>
            <a:off x="31178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2" name="TextBox 79">
            <a:extLst>
              <a:ext uri="{FF2B5EF4-FFF2-40B4-BE49-F238E27FC236}">
                <a16:creationId xmlns:a16="http://schemas.microsoft.com/office/drawing/2014/main" id="{118B66F8-5372-08CD-31AB-9D688740C9FA}"/>
              </a:ext>
            </a:extLst>
          </p:cNvPr>
          <p:cNvSpPr txBox="1">
            <a:spLocks noChangeArrowheads="1"/>
          </p:cNvSpPr>
          <p:nvPr/>
        </p:nvSpPr>
        <p:spPr bwMode="auto">
          <a:xfrm>
            <a:off x="31178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3" name="TextBox 80">
            <a:extLst>
              <a:ext uri="{FF2B5EF4-FFF2-40B4-BE49-F238E27FC236}">
                <a16:creationId xmlns:a16="http://schemas.microsoft.com/office/drawing/2014/main" id="{A523A528-E40C-934A-9463-6E20C6ACB233}"/>
              </a:ext>
            </a:extLst>
          </p:cNvPr>
          <p:cNvSpPr txBox="1">
            <a:spLocks noChangeArrowheads="1"/>
          </p:cNvSpPr>
          <p:nvPr/>
        </p:nvSpPr>
        <p:spPr bwMode="auto">
          <a:xfrm>
            <a:off x="33464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4" name="TextBox 81">
            <a:extLst>
              <a:ext uri="{FF2B5EF4-FFF2-40B4-BE49-F238E27FC236}">
                <a16:creationId xmlns:a16="http://schemas.microsoft.com/office/drawing/2014/main" id="{D28DA608-42F9-1A73-AC45-9F1901C85F86}"/>
              </a:ext>
            </a:extLst>
          </p:cNvPr>
          <p:cNvSpPr txBox="1">
            <a:spLocks noChangeArrowheads="1"/>
          </p:cNvSpPr>
          <p:nvPr/>
        </p:nvSpPr>
        <p:spPr bwMode="auto">
          <a:xfrm>
            <a:off x="33464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5" name="TextBox 82">
            <a:extLst>
              <a:ext uri="{FF2B5EF4-FFF2-40B4-BE49-F238E27FC236}">
                <a16:creationId xmlns:a16="http://schemas.microsoft.com/office/drawing/2014/main" id="{A3707778-F3A5-6A71-8B48-27CE1C8A3818}"/>
              </a:ext>
            </a:extLst>
          </p:cNvPr>
          <p:cNvSpPr txBox="1">
            <a:spLocks noChangeArrowheads="1"/>
          </p:cNvSpPr>
          <p:nvPr/>
        </p:nvSpPr>
        <p:spPr bwMode="auto">
          <a:xfrm>
            <a:off x="33464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6" name="TextBox 83">
            <a:extLst>
              <a:ext uri="{FF2B5EF4-FFF2-40B4-BE49-F238E27FC236}">
                <a16:creationId xmlns:a16="http://schemas.microsoft.com/office/drawing/2014/main" id="{A1419385-1CA7-A824-F98C-EEB12406FF25}"/>
              </a:ext>
            </a:extLst>
          </p:cNvPr>
          <p:cNvSpPr txBox="1">
            <a:spLocks noChangeArrowheads="1"/>
          </p:cNvSpPr>
          <p:nvPr/>
        </p:nvSpPr>
        <p:spPr bwMode="auto">
          <a:xfrm>
            <a:off x="33464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7" name="TextBox 84">
            <a:extLst>
              <a:ext uri="{FF2B5EF4-FFF2-40B4-BE49-F238E27FC236}">
                <a16:creationId xmlns:a16="http://schemas.microsoft.com/office/drawing/2014/main" id="{3FEE7C73-938B-4814-CDD8-3C07C832691B}"/>
              </a:ext>
            </a:extLst>
          </p:cNvPr>
          <p:cNvSpPr txBox="1">
            <a:spLocks noChangeArrowheads="1"/>
          </p:cNvSpPr>
          <p:nvPr/>
        </p:nvSpPr>
        <p:spPr bwMode="auto">
          <a:xfrm>
            <a:off x="3575050" y="3278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8" name="TextBox 85">
            <a:extLst>
              <a:ext uri="{FF2B5EF4-FFF2-40B4-BE49-F238E27FC236}">
                <a16:creationId xmlns:a16="http://schemas.microsoft.com/office/drawing/2014/main" id="{F3652DF9-CB26-DEF8-15B8-D07F95B956EE}"/>
              </a:ext>
            </a:extLst>
          </p:cNvPr>
          <p:cNvSpPr txBox="1">
            <a:spLocks noChangeArrowheads="1"/>
          </p:cNvSpPr>
          <p:nvPr/>
        </p:nvSpPr>
        <p:spPr bwMode="auto">
          <a:xfrm>
            <a:off x="3575050" y="3506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49" name="TextBox 86">
            <a:extLst>
              <a:ext uri="{FF2B5EF4-FFF2-40B4-BE49-F238E27FC236}">
                <a16:creationId xmlns:a16="http://schemas.microsoft.com/office/drawing/2014/main" id="{39DC5868-E0CF-F1F3-3BA6-3977048A90AF}"/>
              </a:ext>
            </a:extLst>
          </p:cNvPr>
          <p:cNvSpPr txBox="1">
            <a:spLocks noChangeArrowheads="1"/>
          </p:cNvSpPr>
          <p:nvPr/>
        </p:nvSpPr>
        <p:spPr bwMode="auto">
          <a:xfrm>
            <a:off x="3575050" y="3735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50" name="TextBox 87">
            <a:extLst>
              <a:ext uri="{FF2B5EF4-FFF2-40B4-BE49-F238E27FC236}">
                <a16:creationId xmlns:a16="http://schemas.microsoft.com/office/drawing/2014/main" id="{97A67685-BA2E-23C5-FAD5-9AFD4FAD9076}"/>
              </a:ext>
            </a:extLst>
          </p:cNvPr>
          <p:cNvSpPr txBox="1">
            <a:spLocks noChangeArrowheads="1"/>
          </p:cNvSpPr>
          <p:nvPr/>
        </p:nvSpPr>
        <p:spPr bwMode="auto">
          <a:xfrm>
            <a:off x="3575050" y="3963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51" name="TextBox 88">
            <a:extLst>
              <a:ext uri="{FF2B5EF4-FFF2-40B4-BE49-F238E27FC236}">
                <a16:creationId xmlns:a16="http://schemas.microsoft.com/office/drawing/2014/main" id="{225C37DC-4006-28A5-09F6-155C2448A59E}"/>
              </a:ext>
            </a:extLst>
          </p:cNvPr>
          <p:cNvSpPr txBox="1">
            <a:spLocks noChangeArrowheads="1"/>
          </p:cNvSpPr>
          <p:nvPr/>
        </p:nvSpPr>
        <p:spPr bwMode="auto">
          <a:xfrm>
            <a:off x="4641850" y="2332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2" name="TextBox 89">
            <a:extLst>
              <a:ext uri="{FF2B5EF4-FFF2-40B4-BE49-F238E27FC236}">
                <a16:creationId xmlns:a16="http://schemas.microsoft.com/office/drawing/2014/main" id="{64B1BDAA-6120-0F52-7F30-1E14B70B06D4}"/>
              </a:ext>
            </a:extLst>
          </p:cNvPr>
          <p:cNvSpPr txBox="1">
            <a:spLocks noChangeArrowheads="1"/>
          </p:cNvSpPr>
          <p:nvPr/>
        </p:nvSpPr>
        <p:spPr bwMode="auto">
          <a:xfrm>
            <a:off x="5421313" y="23320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53" name="TextBox 90">
            <a:extLst>
              <a:ext uri="{FF2B5EF4-FFF2-40B4-BE49-F238E27FC236}">
                <a16:creationId xmlns:a16="http://schemas.microsoft.com/office/drawing/2014/main" id="{323CBB2E-1CC2-C0B6-DBAD-EFDEEE3C6C76}"/>
              </a:ext>
            </a:extLst>
          </p:cNvPr>
          <p:cNvSpPr txBox="1">
            <a:spLocks noChangeArrowheads="1"/>
          </p:cNvSpPr>
          <p:nvPr/>
        </p:nvSpPr>
        <p:spPr bwMode="auto">
          <a:xfrm>
            <a:off x="4641850" y="2560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4" name="TextBox 91">
            <a:extLst>
              <a:ext uri="{FF2B5EF4-FFF2-40B4-BE49-F238E27FC236}">
                <a16:creationId xmlns:a16="http://schemas.microsoft.com/office/drawing/2014/main" id="{995CBDC5-361F-BB11-0CBD-51DB22A1F089}"/>
              </a:ext>
            </a:extLst>
          </p:cNvPr>
          <p:cNvSpPr txBox="1">
            <a:spLocks noChangeArrowheads="1"/>
          </p:cNvSpPr>
          <p:nvPr/>
        </p:nvSpPr>
        <p:spPr bwMode="auto">
          <a:xfrm>
            <a:off x="4641850" y="2789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5" name="TextBox 92">
            <a:extLst>
              <a:ext uri="{FF2B5EF4-FFF2-40B4-BE49-F238E27FC236}">
                <a16:creationId xmlns:a16="http://schemas.microsoft.com/office/drawing/2014/main" id="{8051BEBA-67AC-5505-78D2-0DEBEAD3C7AF}"/>
              </a:ext>
            </a:extLst>
          </p:cNvPr>
          <p:cNvSpPr txBox="1">
            <a:spLocks noChangeArrowheads="1"/>
          </p:cNvSpPr>
          <p:nvPr/>
        </p:nvSpPr>
        <p:spPr bwMode="auto">
          <a:xfrm>
            <a:off x="4641850" y="3017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6" name="TextBox 93">
            <a:extLst>
              <a:ext uri="{FF2B5EF4-FFF2-40B4-BE49-F238E27FC236}">
                <a16:creationId xmlns:a16="http://schemas.microsoft.com/office/drawing/2014/main" id="{32776C2C-2918-AF9C-6507-9BBBB30FA258}"/>
              </a:ext>
            </a:extLst>
          </p:cNvPr>
          <p:cNvSpPr txBox="1">
            <a:spLocks noChangeArrowheads="1"/>
          </p:cNvSpPr>
          <p:nvPr/>
        </p:nvSpPr>
        <p:spPr bwMode="auto">
          <a:xfrm>
            <a:off x="4837113"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7" name="TextBox 94">
            <a:extLst>
              <a:ext uri="{FF2B5EF4-FFF2-40B4-BE49-F238E27FC236}">
                <a16:creationId xmlns:a16="http://schemas.microsoft.com/office/drawing/2014/main" id="{061D4A1E-D64E-48FB-C1EA-11899E18B96B}"/>
              </a:ext>
            </a:extLst>
          </p:cNvPr>
          <p:cNvSpPr txBox="1">
            <a:spLocks noChangeArrowheads="1"/>
          </p:cNvSpPr>
          <p:nvPr/>
        </p:nvSpPr>
        <p:spPr bwMode="auto">
          <a:xfrm>
            <a:off x="4837113"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8" name="TextBox 95">
            <a:extLst>
              <a:ext uri="{FF2B5EF4-FFF2-40B4-BE49-F238E27FC236}">
                <a16:creationId xmlns:a16="http://schemas.microsoft.com/office/drawing/2014/main" id="{933A4151-BA17-5F5B-3B6B-B8E80FE989DF}"/>
              </a:ext>
            </a:extLst>
          </p:cNvPr>
          <p:cNvSpPr txBox="1">
            <a:spLocks noChangeArrowheads="1"/>
          </p:cNvSpPr>
          <p:nvPr/>
        </p:nvSpPr>
        <p:spPr bwMode="auto">
          <a:xfrm>
            <a:off x="48371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59" name="TextBox 96">
            <a:extLst>
              <a:ext uri="{FF2B5EF4-FFF2-40B4-BE49-F238E27FC236}">
                <a16:creationId xmlns:a16="http://schemas.microsoft.com/office/drawing/2014/main" id="{C312C26E-3843-F291-B9B8-C67EBFBD58FD}"/>
              </a:ext>
            </a:extLst>
          </p:cNvPr>
          <p:cNvSpPr txBox="1">
            <a:spLocks noChangeArrowheads="1"/>
          </p:cNvSpPr>
          <p:nvPr/>
        </p:nvSpPr>
        <p:spPr bwMode="auto">
          <a:xfrm>
            <a:off x="4837113"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0" name="TextBox 97">
            <a:extLst>
              <a:ext uri="{FF2B5EF4-FFF2-40B4-BE49-F238E27FC236}">
                <a16:creationId xmlns:a16="http://schemas.microsoft.com/office/drawing/2014/main" id="{F89BA3B1-B9BE-4B44-D875-2EDEBF2C8F43}"/>
              </a:ext>
            </a:extLst>
          </p:cNvPr>
          <p:cNvSpPr txBox="1">
            <a:spLocks noChangeArrowheads="1"/>
          </p:cNvSpPr>
          <p:nvPr/>
        </p:nvSpPr>
        <p:spPr bwMode="auto">
          <a:xfrm>
            <a:off x="5022850" y="2332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1" name="TextBox 98">
            <a:extLst>
              <a:ext uri="{FF2B5EF4-FFF2-40B4-BE49-F238E27FC236}">
                <a16:creationId xmlns:a16="http://schemas.microsoft.com/office/drawing/2014/main" id="{E46E0C37-F7A5-E773-47B3-B6393E3E6F04}"/>
              </a:ext>
            </a:extLst>
          </p:cNvPr>
          <p:cNvSpPr txBox="1">
            <a:spLocks noChangeArrowheads="1"/>
          </p:cNvSpPr>
          <p:nvPr/>
        </p:nvSpPr>
        <p:spPr bwMode="auto">
          <a:xfrm>
            <a:off x="5022850" y="2560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2" name="TextBox 99">
            <a:extLst>
              <a:ext uri="{FF2B5EF4-FFF2-40B4-BE49-F238E27FC236}">
                <a16:creationId xmlns:a16="http://schemas.microsoft.com/office/drawing/2014/main" id="{13D93ACB-AC1F-93E1-BA4F-14D36BE6455D}"/>
              </a:ext>
            </a:extLst>
          </p:cNvPr>
          <p:cNvSpPr txBox="1">
            <a:spLocks noChangeArrowheads="1"/>
          </p:cNvSpPr>
          <p:nvPr/>
        </p:nvSpPr>
        <p:spPr bwMode="auto">
          <a:xfrm>
            <a:off x="5022850" y="2789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3" name="TextBox 100">
            <a:extLst>
              <a:ext uri="{FF2B5EF4-FFF2-40B4-BE49-F238E27FC236}">
                <a16:creationId xmlns:a16="http://schemas.microsoft.com/office/drawing/2014/main" id="{2AEE2BB9-88EA-7080-9832-EABEF95E9CEA}"/>
              </a:ext>
            </a:extLst>
          </p:cNvPr>
          <p:cNvSpPr txBox="1">
            <a:spLocks noChangeArrowheads="1"/>
          </p:cNvSpPr>
          <p:nvPr/>
        </p:nvSpPr>
        <p:spPr bwMode="auto">
          <a:xfrm>
            <a:off x="5022850" y="3017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4" name="TextBox 101">
            <a:extLst>
              <a:ext uri="{FF2B5EF4-FFF2-40B4-BE49-F238E27FC236}">
                <a16:creationId xmlns:a16="http://schemas.microsoft.com/office/drawing/2014/main" id="{8010CB4D-D4CC-A377-8023-951AE46189E9}"/>
              </a:ext>
            </a:extLst>
          </p:cNvPr>
          <p:cNvSpPr txBox="1">
            <a:spLocks noChangeArrowheads="1"/>
          </p:cNvSpPr>
          <p:nvPr/>
        </p:nvSpPr>
        <p:spPr bwMode="auto">
          <a:xfrm>
            <a:off x="5218113" y="2332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5" name="TextBox 102">
            <a:extLst>
              <a:ext uri="{FF2B5EF4-FFF2-40B4-BE49-F238E27FC236}">
                <a16:creationId xmlns:a16="http://schemas.microsoft.com/office/drawing/2014/main" id="{6AA15DB1-CBCF-6F21-23A9-F0F9649EE59A}"/>
              </a:ext>
            </a:extLst>
          </p:cNvPr>
          <p:cNvSpPr txBox="1">
            <a:spLocks noChangeArrowheads="1"/>
          </p:cNvSpPr>
          <p:nvPr/>
        </p:nvSpPr>
        <p:spPr bwMode="auto">
          <a:xfrm>
            <a:off x="5218113" y="2560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6" name="TextBox 103">
            <a:extLst>
              <a:ext uri="{FF2B5EF4-FFF2-40B4-BE49-F238E27FC236}">
                <a16:creationId xmlns:a16="http://schemas.microsoft.com/office/drawing/2014/main" id="{B50F9F8E-DB86-0962-1DA1-8D883E606B83}"/>
              </a:ext>
            </a:extLst>
          </p:cNvPr>
          <p:cNvSpPr txBox="1">
            <a:spLocks noChangeArrowheads="1"/>
          </p:cNvSpPr>
          <p:nvPr/>
        </p:nvSpPr>
        <p:spPr bwMode="auto">
          <a:xfrm>
            <a:off x="5218113" y="2789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7" name="TextBox 104">
            <a:extLst>
              <a:ext uri="{FF2B5EF4-FFF2-40B4-BE49-F238E27FC236}">
                <a16:creationId xmlns:a16="http://schemas.microsoft.com/office/drawing/2014/main" id="{05D3157E-08C4-D187-8209-773B19224F0F}"/>
              </a:ext>
            </a:extLst>
          </p:cNvPr>
          <p:cNvSpPr txBox="1">
            <a:spLocks noChangeArrowheads="1"/>
          </p:cNvSpPr>
          <p:nvPr/>
        </p:nvSpPr>
        <p:spPr bwMode="auto">
          <a:xfrm>
            <a:off x="5218113" y="3017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68" name="TextBox 105">
            <a:extLst>
              <a:ext uri="{FF2B5EF4-FFF2-40B4-BE49-F238E27FC236}">
                <a16:creationId xmlns:a16="http://schemas.microsoft.com/office/drawing/2014/main" id="{3CD44A3B-A904-9917-F65E-2B531B34B189}"/>
              </a:ext>
            </a:extLst>
          </p:cNvPr>
          <p:cNvSpPr txBox="1">
            <a:spLocks noChangeArrowheads="1"/>
          </p:cNvSpPr>
          <p:nvPr/>
        </p:nvSpPr>
        <p:spPr bwMode="auto">
          <a:xfrm>
            <a:off x="5421313" y="25606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69" name="TextBox 106">
            <a:extLst>
              <a:ext uri="{FF2B5EF4-FFF2-40B4-BE49-F238E27FC236}">
                <a16:creationId xmlns:a16="http://schemas.microsoft.com/office/drawing/2014/main" id="{DC7A6E71-CB8A-D8E5-D0D8-F16019AD39AB}"/>
              </a:ext>
            </a:extLst>
          </p:cNvPr>
          <p:cNvSpPr txBox="1">
            <a:spLocks noChangeArrowheads="1"/>
          </p:cNvSpPr>
          <p:nvPr/>
        </p:nvSpPr>
        <p:spPr bwMode="auto">
          <a:xfrm>
            <a:off x="5421313" y="27892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0" name="TextBox 107">
            <a:extLst>
              <a:ext uri="{FF2B5EF4-FFF2-40B4-BE49-F238E27FC236}">
                <a16:creationId xmlns:a16="http://schemas.microsoft.com/office/drawing/2014/main" id="{41533415-F29E-1EBD-1F29-9C607AE83D05}"/>
              </a:ext>
            </a:extLst>
          </p:cNvPr>
          <p:cNvSpPr txBox="1">
            <a:spLocks noChangeArrowheads="1"/>
          </p:cNvSpPr>
          <p:nvPr/>
        </p:nvSpPr>
        <p:spPr bwMode="auto">
          <a:xfrm>
            <a:off x="5421313" y="3017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1" name="TextBox 108">
            <a:extLst>
              <a:ext uri="{FF2B5EF4-FFF2-40B4-BE49-F238E27FC236}">
                <a16:creationId xmlns:a16="http://schemas.microsoft.com/office/drawing/2014/main" id="{6376C3DA-E3A8-3D07-F2AA-7C5C9D52DF47}"/>
              </a:ext>
            </a:extLst>
          </p:cNvPr>
          <p:cNvSpPr txBox="1">
            <a:spLocks noChangeArrowheads="1"/>
          </p:cNvSpPr>
          <p:nvPr/>
        </p:nvSpPr>
        <p:spPr bwMode="auto">
          <a:xfrm>
            <a:off x="56324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2" name="TextBox 109">
            <a:extLst>
              <a:ext uri="{FF2B5EF4-FFF2-40B4-BE49-F238E27FC236}">
                <a16:creationId xmlns:a16="http://schemas.microsoft.com/office/drawing/2014/main" id="{9DF00CF7-46DB-1EAB-B382-ECFADEE337B0}"/>
              </a:ext>
            </a:extLst>
          </p:cNvPr>
          <p:cNvSpPr txBox="1">
            <a:spLocks noChangeArrowheads="1"/>
          </p:cNvSpPr>
          <p:nvPr/>
        </p:nvSpPr>
        <p:spPr bwMode="auto">
          <a:xfrm>
            <a:off x="56324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3" name="TextBox 110">
            <a:extLst>
              <a:ext uri="{FF2B5EF4-FFF2-40B4-BE49-F238E27FC236}">
                <a16:creationId xmlns:a16="http://schemas.microsoft.com/office/drawing/2014/main" id="{BCBAAB9D-D040-A4BA-D201-FABDF51420ED}"/>
              </a:ext>
            </a:extLst>
          </p:cNvPr>
          <p:cNvSpPr txBox="1">
            <a:spLocks noChangeArrowheads="1"/>
          </p:cNvSpPr>
          <p:nvPr/>
        </p:nvSpPr>
        <p:spPr bwMode="auto">
          <a:xfrm>
            <a:off x="56324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4" name="TextBox 111">
            <a:extLst>
              <a:ext uri="{FF2B5EF4-FFF2-40B4-BE49-F238E27FC236}">
                <a16:creationId xmlns:a16="http://schemas.microsoft.com/office/drawing/2014/main" id="{8604F862-9808-3724-1BCC-8B4B1AE90CE9}"/>
              </a:ext>
            </a:extLst>
          </p:cNvPr>
          <p:cNvSpPr txBox="1">
            <a:spLocks noChangeArrowheads="1"/>
          </p:cNvSpPr>
          <p:nvPr/>
        </p:nvSpPr>
        <p:spPr bwMode="auto">
          <a:xfrm>
            <a:off x="56324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5" name="TextBox 112">
            <a:extLst>
              <a:ext uri="{FF2B5EF4-FFF2-40B4-BE49-F238E27FC236}">
                <a16:creationId xmlns:a16="http://schemas.microsoft.com/office/drawing/2014/main" id="{997B2EE7-8178-8894-65B3-CD66C8337D36}"/>
              </a:ext>
            </a:extLst>
          </p:cNvPr>
          <p:cNvSpPr txBox="1">
            <a:spLocks noChangeArrowheads="1"/>
          </p:cNvSpPr>
          <p:nvPr/>
        </p:nvSpPr>
        <p:spPr bwMode="auto">
          <a:xfrm>
            <a:off x="58610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6" name="TextBox 113">
            <a:extLst>
              <a:ext uri="{FF2B5EF4-FFF2-40B4-BE49-F238E27FC236}">
                <a16:creationId xmlns:a16="http://schemas.microsoft.com/office/drawing/2014/main" id="{1DD274C3-7284-4141-C1DD-DAE5B3A8710C}"/>
              </a:ext>
            </a:extLst>
          </p:cNvPr>
          <p:cNvSpPr txBox="1">
            <a:spLocks noChangeArrowheads="1"/>
          </p:cNvSpPr>
          <p:nvPr/>
        </p:nvSpPr>
        <p:spPr bwMode="auto">
          <a:xfrm>
            <a:off x="58610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7" name="TextBox 114">
            <a:extLst>
              <a:ext uri="{FF2B5EF4-FFF2-40B4-BE49-F238E27FC236}">
                <a16:creationId xmlns:a16="http://schemas.microsoft.com/office/drawing/2014/main" id="{FA46F5F0-242D-37E9-C68B-1A2BD0E79A24}"/>
              </a:ext>
            </a:extLst>
          </p:cNvPr>
          <p:cNvSpPr txBox="1">
            <a:spLocks noChangeArrowheads="1"/>
          </p:cNvSpPr>
          <p:nvPr/>
        </p:nvSpPr>
        <p:spPr bwMode="auto">
          <a:xfrm>
            <a:off x="58610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8" name="TextBox 115">
            <a:extLst>
              <a:ext uri="{FF2B5EF4-FFF2-40B4-BE49-F238E27FC236}">
                <a16:creationId xmlns:a16="http://schemas.microsoft.com/office/drawing/2014/main" id="{D7B97EFD-05AE-3BA8-B4B5-F946B1685C76}"/>
              </a:ext>
            </a:extLst>
          </p:cNvPr>
          <p:cNvSpPr txBox="1">
            <a:spLocks noChangeArrowheads="1"/>
          </p:cNvSpPr>
          <p:nvPr/>
        </p:nvSpPr>
        <p:spPr bwMode="auto">
          <a:xfrm>
            <a:off x="58610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79" name="TextBox 116">
            <a:extLst>
              <a:ext uri="{FF2B5EF4-FFF2-40B4-BE49-F238E27FC236}">
                <a16:creationId xmlns:a16="http://schemas.microsoft.com/office/drawing/2014/main" id="{0F5A8823-C5D8-54B1-5E32-1A3559EDC0E1}"/>
              </a:ext>
            </a:extLst>
          </p:cNvPr>
          <p:cNvSpPr txBox="1">
            <a:spLocks noChangeArrowheads="1"/>
          </p:cNvSpPr>
          <p:nvPr/>
        </p:nvSpPr>
        <p:spPr bwMode="auto">
          <a:xfrm>
            <a:off x="6089650" y="2332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80" name="TextBox 117">
            <a:extLst>
              <a:ext uri="{FF2B5EF4-FFF2-40B4-BE49-F238E27FC236}">
                <a16:creationId xmlns:a16="http://schemas.microsoft.com/office/drawing/2014/main" id="{8ACDE291-F6DF-08C1-BCBA-546E93EA657F}"/>
              </a:ext>
            </a:extLst>
          </p:cNvPr>
          <p:cNvSpPr txBox="1">
            <a:spLocks noChangeArrowheads="1"/>
          </p:cNvSpPr>
          <p:nvPr/>
        </p:nvSpPr>
        <p:spPr bwMode="auto">
          <a:xfrm>
            <a:off x="6089650" y="2560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81" name="TextBox 118">
            <a:extLst>
              <a:ext uri="{FF2B5EF4-FFF2-40B4-BE49-F238E27FC236}">
                <a16:creationId xmlns:a16="http://schemas.microsoft.com/office/drawing/2014/main" id="{0C46E2E2-10E8-37B4-0B40-15F415CB29DF}"/>
              </a:ext>
            </a:extLst>
          </p:cNvPr>
          <p:cNvSpPr txBox="1">
            <a:spLocks noChangeArrowheads="1"/>
          </p:cNvSpPr>
          <p:nvPr/>
        </p:nvSpPr>
        <p:spPr bwMode="auto">
          <a:xfrm>
            <a:off x="6089650" y="2789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82" name="TextBox 119">
            <a:extLst>
              <a:ext uri="{FF2B5EF4-FFF2-40B4-BE49-F238E27FC236}">
                <a16:creationId xmlns:a16="http://schemas.microsoft.com/office/drawing/2014/main" id="{FED30DEB-42DD-1331-228A-16BF8A1AD27F}"/>
              </a:ext>
            </a:extLst>
          </p:cNvPr>
          <p:cNvSpPr txBox="1">
            <a:spLocks noChangeArrowheads="1"/>
          </p:cNvSpPr>
          <p:nvPr/>
        </p:nvSpPr>
        <p:spPr bwMode="auto">
          <a:xfrm>
            <a:off x="6089650" y="3017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083" name="TextBox 120">
            <a:extLst>
              <a:ext uri="{FF2B5EF4-FFF2-40B4-BE49-F238E27FC236}">
                <a16:creationId xmlns:a16="http://schemas.microsoft.com/office/drawing/2014/main" id="{11B81B50-B09F-8608-D1E6-AE56E016FB36}"/>
              </a:ext>
            </a:extLst>
          </p:cNvPr>
          <p:cNvSpPr txBox="1">
            <a:spLocks noChangeArrowheads="1"/>
          </p:cNvSpPr>
          <p:nvPr/>
        </p:nvSpPr>
        <p:spPr bwMode="auto">
          <a:xfrm>
            <a:off x="5480050" y="3278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4" name="TextBox 121">
            <a:extLst>
              <a:ext uri="{FF2B5EF4-FFF2-40B4-BE49-F238E27FC236}">
                <a16:creationId xmlns:a16="http://schemas.microsoft.com/office/drawing/2014/main" id="{D90AE492-C4B6-A355-0338-5116ADEBC300}"/>
              </a:ext>
            </a:extLst>
          </p:cNvPr>
          <p:cNvSpPr txBox="1">
            <a:spLocks noChangeArrowheads="1"/>
          </p:cNvSpPr>
          <p:nvPr/>
        </p:nvSpPr>
        <p:spPr bwMode="auto">
          <a:xfrm>
            <a:off x="5480050" y="3506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5" name="TextBox 122">
            <a:extLst>
              <a:ext uri="{FF2B5EF4-FFF2-40B4-BE49-F238E27FC236}">
                <a16:creationId xmlns:a16="http://schemas.microsoft.com/office/drawing/2014/main" id="{D621BBC6-374B-59FA-DFA7-735A9B74FF00}"/>
              </a:ext>
            </a:extLst>
          </p:cNvPr>
          <p:cNvSpPr txBox="1">
            <a:spLocks noChangeArrowheads="1"/>
          </p:cNvSpPr>
          <p:nvPr/>
        </p:nvSpPr>
        <p:spPr bwMode="auto">
          <a:xfrm>
            <a:off x="5480050" y="3735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6" name="TextBox 123">
            <a:extLst>
              <a:ext uri="{FF2B5EF4-FFF2-40B4-BE49-F238E27FC236}">
                <a16:creationId xmlns:a16="http://schemas.microsoft.com/office/drawing/2014/main" id="{6C2CCB1D-7FE6-24F3-AE41-CE735B8F8B76}"/>
              </a:ext>
            </a:extLst>
          </p:cNvPr>
          <p:cNvSpPr txBox="1">
            <a:spLocks noChangeArrowheads="1"/>
          </p:cNvSpPr>
          <p:nvPr/>
        </p:nvSpPr>
        <p:spPr bwMode="auto">
          <a:xfrm>
            <a:off x="5480050" y="3963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7" name="TextBox 124">
            <a:extLst>
              <a:ext uri="{FF2B5EF4-FFF2-40B4-BE49-F238E27FC236}">
                <a16:creationId xmlns:a16="http://schemas.microsoft.com/office/drawing/2014/main" id="{71402187-13EB-C9BA-1C69-96F7CAE7DDF1}"/>
              </a:ext>
            </a:extLst>
          </p:cNvPr>
          <p:cNvSpPr txBox="1">
            <a:spLocks noChangeArrowheads="1"/>
          </p:cNvSpPr>
          <p:nvPr/>
        </p:nvSpPr>
        <p:spPr bwMode="auto">
          <a:xfrm>
            <a:off x="5675313"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8" name="TextBox 125">
            <a:extLst>
              <a:ext uri="{FF2B5EF4-FFF2-40B4-BE49-F238E27FC236}">
                <a16:creationId xmlns:a16="http://schemas.microsoft.com/office/drawing/2014/main" id="{96C4CB99-14D3-5D57-FB18-6CFF729FC9EE}"/>
              </a:ext>
            </a:extLst>
          </p:cNvPr>
          <p:cNvSpPr txBox="1">
            <a:spLocks noChangeArrowheads="1"/>
          </p:cNvSpPr>
          <p:nvPr/>
        </p:nvSpPr>
        <p:spPr bwMode="auto">
          <a:xfrm>
            <a:off x="5675313"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89" name="TextBox 126">
            <a:extLst>
              <a:ext uri="{FF2B5EF4-FFF2-40B4-BE49-F238E27FC236}">
                <a16:creationId xmlns:a16="http://schemas.microsoft.com/office/drawing/2014/main" id="{A0EB9F6C-C228-B18D-9F27-EF7C7DA01B14}"/>
              </a:ext>
            </a:extLst>
          </p:cNvPr>
          <p:cNvSpPr txBox="1">
            <a:spLocks noChangeArrowheads="1"/>
          </p:cNvSpPr>
          <p:nvPr/>
        </p:nvSpPr>
        <p:spPr bwMode="auto">
          <a:xfrm>
            <a:off x="5675313"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0" name="TextBox 127">
            <a:extLst>
              <a:ext uri="{FF2B5EF4-FFF2-40B4-BE49-F238E27FC236}">
                <a16:creationId xmlns:a16="http://schemas.microsoft.com/office/drawing/2014/main" id="{7D0FA4CC-3DA1-30C7-E06E-396285DE6EC3}"/>
              </a:ext>
            </a:extLst>
          </p:cNvPr>
          <p:cNvSpPr txBox="1">
            <a:spLocks noChangeArrowheads="1"/>
          </p:cNvSpPr>
          <p:nvPr/>
        </p:nvSpPr>
        <p:spPr bwMode="auto">
          <a:xfrm>
            <a:off x="5675313"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1" name="TextBox 128">
            <a:extLst>
              <a:ext uri="{FF2B5EF4-FFF2-40B4-BE49-F238E27FC236}">
                <a16:creationId xmlns:a16="http://schemas.microsoft.com/office/drawing/2014/main" id="{F9182FC8-E2EF-078D-314C-16281B6E5DB4}"/>
              </a:ext>
            </a:extLst>
          </p:cNvPr>
          <p:cNvSpPr txBox="1">
            <a:spLocks noChangeArrowheads="1"/>
          </p:cNvSpPr>
          <p:nvPr/>
        </p:nvSpPr>
        <p:spPr bwMode="auto">
          <a:xfrm>
            <a:off x="5861050" y="3278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2" name="TextBox 129">
            <a:extLst>
              <a:ext uri="{FF2B5EF4-FFF2-40B4-BE49-F238E27FC236}">
                <a16:creationId xmlns:a16="http://schemas.microsoft.com/office/drawing/2014/main" id="{9814FCC8-B690-6DB3-1DD7-A643B4764FB8}"/>
              </a:ext>
            </a:extLst>
          </p:cNvPr>
          <p:cNvSpPr txBox="1">
            <a:spLocks noChangeArrowheads="1"/>
          </p:cNvSpPr>
          <p:nvPr/>
        </p:nvSpPr>
        <p:spPr bwMode="auto">
          <a:xfrm>
            <a:off x="5861050" y="3506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3" name="TextBox 130">
            <a:extLst>
              <a:ext uri="{FF2B5EF4-FFF2-40B4-BE49-F238E27FC236}">
                <a16:creationId xmlns:a16="http://schemas.microsoft.com/office/drawing/2014/main" id="{924A3C2C-4BE9-E928-30BE-900295FC80D0}"/>
              </a:ext>
            </a:extLst>
          </p:cNvPr>
          <p:cNvSpPr txBox="1">
            <a:spLocks noChangeArrowheads="1"/>
          </p:cNvSpPr>
          <p:nvPr/>
        </p:nvSpPr>
        <p:spPr bwMode="auto">
          <a:xfrm>
            <a:off x="5861050" y="3735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4" name="TextBox 131">
            <a:extLst>
              <a:ext uri="{FF2B5EF4-FFF2-40B4-BE49-F238E27FC236}">
                <a16:creationId xmlns:a16="http://schemas.microsoft.com/office/drawing/2014/main" id="{B2713257-13B0-2DC4-333A-FE4564CB596C}"/>
              </a:ext>
            </a:extLst>
          </p:cNvPr>
          <p:cNvSpPr txBox="1">
            <a:spLocks noChangeArrowheads="1"/>
          </p:cNvSpPr>
          <p:nvPr/>
        </p:nvSpPr>
        <p:spPr bwMode="auto">
          <a:xfrm>
            <a:off x="5861050" y="3963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5" name="TextBox 132">
            <a:extLst>
              <a:ext uri="{FF2B5EF4-FFF2-40B4-BE49-F238E27FC236}">
                <a16:creationId xmlns:a16="http://schemas.microsoft.com/office/drawing/2014/main" id="{3ED68817-2124-2935-4A9B-4955CABD05B0}"/>
              </a:ext>
            </a:extLst>
          </p:cNvPr>
          <p:cNvSpPr txBox="1">
            <a:spLocks noChangeArrowheads="1"/>
          </p:cNvSpPr>
          <p:nvPr/>
        </p:nvSpPr>
        <p:spPr bwMode="auto">
          <a:xfrm>
            <a:off x="6056313" y="3278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6" name="TextBox 133">
            <a:extLst>
              <a:ext uri="{FF2B5EF4-FFF2-40B4-BE49-F238E27FC236}">
                <a16:creationId xmlns:a16="http://schemas.microsoft.com/office/drawing/2014/main" id="{C63A5601-84C6-B5DA-609D-1CDE8A0257C5}"/>
              </a:ext>
            </a:extLst>
          </p:cNvPr>
          <p:cNvSpPr txBox="1">
            <a:spLocks noChangeArrowheads="1"/>
          </p:cNvSpPr>
          <p:nvPr/>
        </p:nvSpPr>
        <p:spPr bwMode="auto">
          <a:xfrm>
            <a:off x="6056313" y="3506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7" name="TextBox 134">
            <a:extLst>
              <a:ext uri="{FF2B5EF4-FFF2-40B4-BE49-F238E27FC236}">
                <a16:creationId xmlns:a16="http://schemas.microsoft.com/office/drawing/2014/main" id="{18FCA200-7960-0D9C-B081-5C88C06332EE}"/>
              </a:ext>
            </a:extLst>
          </p:cNvPr>
          <p:cNvSpPr txBox="1">
            <a:spLocks noChangeArrowheads="1"/>
          </p:cNvSpPr>
          <p:nvPr/>
        </p:nvSpPr>
        <p:spPr bwMode="auto">
          <a:xfrm>
            <a:off x="6056313" y="3735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8" name="TextBox 135">
            <a:extLst>
              <a:ext uri="{FF2B5EF4-FFF2-40B4-BE49-F238E27FC236}">
                <a16:creationId xmlns:a16="http://schemas.microsoft.com/office/drawing/2014/main" id="{A81AEE29-1EC2-968C-DA9C-0583FDCC7436}"/>
              </a:ext>
            </a:extLst>
          </p:cNvPr>
          <p:cNvSpPr txBox="1">
            <a:spLocks noChangeArrowheads="1"/>
          </p:cNvSpPr>
          <p:nvPr/>
        </p:nvSpPr>
        <p:spPr bwMode="auto">
          <a:xfrm>
            <a:off x="6056313" y="3963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099" name="TextBox 136">
            <a:extLst>
              <a:ext uri="{FF2B5EF4-FFF2-40B4-BE49-F238E27FC236}">
                <a16:creationId xmlns:a16="http://schemas.microsoft.com/office/drawing/2014/main" id="{BB3780C2-A35D-0ED5-9CD7-DDC47CC9DC50}"/>
              </a:ext>
            </a:extLst>
          </p:cNvPr>
          <p:cNvSpPr txBox="1">
            <a:spLocks noChangeArrowheads="1"/>
          </p:cNvSpPr>
          <p:nvPr/>
        </p:nvSpPr>
        <p:spPr bwMode="auto">
          <a:xfrm>
            <a:off x="4600575" y="32781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0" name="TextBox 137">
            <a:extLst>
              <a:ext uri="{FF2B5EF4-FFF2-40B4-BE49-F238E27FC236}">
                <a16:creationId xmlns:a16="http://schemas.microsoft.com/office/drawing/2014/main" id="{00819A62-6C32-0A0E-D489-FD7A49214EB0}"/>
              </a:ext>
            </a:extLst>
          </p:cNvPr>
          <p:cNvSpPr txBox="1">
            <a:spLocks noChangeArrowheads="1"/>
          </p:cNvSpPr>
          <p:nvPr/>
        </p:nvSpPr>
        <p:spPr bwMode="auto">
          <a:xfrm>
            <a:off x="4600575" y="35067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1" name="TextBox 138">
            <a:extLst>
              <a:ext uri="{FF2B5EF4-FFF2-40B4-BE49-F238E27FC236}">
                <a16:creationId xmlns:a16="http://schemas.microsoft.com/office/drawing/2014/main" id="{3905EF1D-24E5-673E-5467-636C5F2E5968}"/>
              </a:ext>
            </a:extLst>
          </p:cNvPr>
          <p:cNvSpPr txBox="1">
            <a:spLocks noChangeArrowheads="1"/>
          </p:cNvSpPr>
          <p:nvPr/>
        </p:nvSpPr>
        <p:spPr bwMode="auto">
          <a:xfrm>
            <a:off x="4600575" y="37353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2" name="TextBox 139">
            <a:extLst>
              <a:ext uri="{FF2B5EF4-FFF2-40B4-BE49-F238E27FC236}">
                <a16:creationId xmlns:a16="http://schemas.microsoft.com/office/drawing/2014/main" id="{DF9CEAA8-935D-8C76-C15C-9887957FF4AA}"/>
              </a:ext>
            </a:extLst>
          </p:cNvPr>
          <p:cNvSpPr txBox="1">
            <a:spLocks noChangeArrowheads="1"/>
          </p:cNvSpPr>
          <p:nvPr/>
        </p:nvSpPr>
        <p:spPr bwMode="auto">
          <a:xfrm>
            <a:off x="4600575" y="3963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3" name="TextBox 140">
            <a:extLst>
              <a:ext uri="{FF2B5EF4-FFF2-40B4-BE49-F238E27FC236}">
                <a16:creationId xmlns:a16="http://schemas.microsoft.com/office/drawing/2014/main" id="{03389706-FF5B-558C-7B08-3472441A1F9F}"/>
              </a:ext>
            </a:extLst>
          </p:cNvPr>
          <p:cNvSpPr txBox="1">
            <a:spLocks noChangeArrowheads="1"/>
          </p:cNvSpPr>
          <p:nvPr/>
        </p:nvSpPr>
        <p:spPr bwMode="auto">
          <a:xfrm>
            <a:off x="48117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4" name="TextBox 141">
            <a:extLst>
              <a:ext uri="{FF2B5EF4-FFF2-40B4-BE49-F238E27FC236}">
                <a16:creationId xmlns:a16="http://schemas.microsoft.com/office/drawing/2014/main" id="{1C2FE531-29ED-B6A5-3EA5-DAB58F6FE43A}"/>
              </a:ext>
            </a:extLst>
          </p:cNvPr>
          <p:cNvSpPr txBox="1">
            <a:spLocks noChangeArrowheads="1"/>
          </p:cNvSpPr>
          <p:nvPr/>
        </p:nvSpPr>
        <p:spPr bwMode="auto">
          <a:xfrm>
            <a:off x="48117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5" name="TextBox 142">
            <a:extLst>
              <a:ext uri="{FF2B5EF4-FFF2-40B4-BE49-F238E27FC236}">
                <a16:creationId xmlns:a16="http://schemas.microsoft.com/office/drawing/2014/main" id="{4BDAB80A-A602-375C-0C43-9E54B742A776}"/>
              </a:ext>
            </a:extLst>
          </p:cNvPr>
          <p:cNvSpPr txBox="1">
            <a:spLocks noChangeArrowheads="1"/>
          </p:cNvSpPr>
          <p:nvPr/>
        </p:nvSpPr>
        <p:spPr bwMode="auto">
          <a:xfrm>
            <a:off x="48117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6" name="TextBox 143">
            <a:extLst>
              <a:ext uri="{FF2B5EF4-FFF2-40B4-BE49-F238E27FC236}">
                <a16:creationId xmlns:a16="http://schemas.microsoft.com/office/drawing/2014/main" id="{AE9D76DF-1E5B-7889-C29B-C73E0DF13F49}"/>
              </a:ext>
            </a:extLst>
          </p:cNvPr>
          <p:cNvSpPr txBox="1">
            <a:spLocks noChangeArrowheads="1"/>
          </p:cNvSpPr>
          <p:nvPr/>
        </p:nvSpPr>
        <p:spPr bwMode="auto">
          <a:xfrm>
            <a:off x="48117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7" name="TextBox 144">
            <a:extLst>
              <a:ext uri="{FF2B5EF4-FFF2-40B4-BE49-F238E27FC236}">
                <a16:creationId xmlns:a16="http://schemas.microsoft.com/office/drawing/2014/main" id="{95846EB4-9D78-B393-5EC0-B517EF1A8B67}"/>
              </a:ext>
            </a:extLst>
          </p:cNvPr>
          <p:cNvSpPr txBox="1">
            <a:spLocks noChangeArrowheads="1"/>
          </p:cNvSpPr>
          <p:nvPr/>
        </p:nvSpPr>
        <p:spPr bwMode="auto">
          <a:xfrm>
            <a:off x="50403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8" name="TextBox 145">
            <a:extLst>
              <a:ext uri="{FF2B5EF4-FFF2-40B4-BE49-F238E27FC236}">
                <a16:creationId xmlns:a16="http://schemas.microsoft.com/office/drawing/2014/main" id="{46624B2B-B739-860F-5994-B87A7750A0BF}"/>
              </a:ext>
            </a:extLst>
          </p:cNvPr>
          <p:cNvSpPr txBox="1">
            <a:spLocks noChangeArrowheads="1"/>
          </p:cNvSpPr>
          <p:nvPr/>
        </p:nvSpPr>
        <p:spPr bwMode="auto">
          <a:xfrm>
            <a:off x="50403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09" name="TextBox 146">
            <a:extLst>
              <a:ext uri="{FF2B5EF4-FFF2-40B4-BE49-F238E27FC236}">
                <a16:creationId xmlns:a16="http://schemas.microsoft.com/office/drawing/2014/main" id="{729D08FC-93B4-2C61-CA75-FAF60BD02ADC}"/>
              </a:ext>
            </a:extLst>
          </p:cNvPr>
          <p:cNvSpPr txBox="1">
            <a:spLocks noChangeArrowheads="1"/>
          </p:cNvSpPr>
          <p:nvPr/>
        </p:nvSpPr>
        <p:spPr bwMode="auto">
          <a:xfrm>
            <a:off x="50403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0" name="TextBox 147">
            <a:extLst>
              <a:ext uri="{FF2B5EF4-FFF2-40B4-BE49-F238E27FC236}">
                <a16:creationId xmlns:a16="http://schemas.microsoft.com/office/drawing/2014/main" id="{51E4A093-9E4D-4EEB-8F24-A1CA91627BB6}"/>
              </a:ext>
            </a:extLst>
          </p:cNvPr>
          <p:cNvSpPr txBox="1">
            <a:spLocks noChangeArrowheads="1"/>
          </p:cNvSpPr>
          <p:nvPr/>
        </p:nvSpPr>
        <p:spPr bwMode="auto">
          <a:xfrm>
            <a:off x="50403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1" name="TextBox 148">
            <a:extLst>
              <a:ext uri="{FF2B5EF4-FFF2-40B4-BE49-F238E27FC236}">
                <a16:creationId xmlns:a16="http://schemas.microsoft.com/office/drawing/2014/main" id="{246F3E93-FBFD-8C7B-997B-A78C562087D1}"/>
              </a:ext>
            </a:extLst>
          </p:cNvPr>
          <p:cNvSpPr txBox="1">
            <a:spLocks noChangeArrowheads="1"/>
          </p:cNvSpPr>
          <p:nvPr/>
        </p:nvSpPr>
        <p:spPr bwMode="auto">
          <a:xfrm>
            <a:off x="5268913" y="3278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2" name="TextBox 149">
            <a:extLst>
              <a:ext uri="{FF2B5EF4-FFF2-40B4-BE49-F238E27FC236}">
                <a16:creationId xmlns:a16="http://schemas.microsoft.com/office/drawing/2014/main" id="{9C3EDFA9-2D01-84A4-F7DB-3CF783C0AAE2}"/>
              </a:ext>
            </a:extLst>
          </p:cNvPr>
          <p:cNvSpPr txBox="1">
            <a:spLocks noChangeArrowheads="1"/>
          </p:cNvSpPr>
          <p:nvPr/>
        </p:nvSpPr>
        <p:spPr bwMode="auto">
          <a:xfrm>
            <a:off x="5268913" y="3506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3" name="TextBox 150">
            <a:extLst>
              <a:ext uri="{FF2B5EF4-FFF2-40B4-BE49-F238E27FC236}">
                <a16:creationId xmlns:a16="http://schemas.microsoft.com/office/drawing/2014/main" id="{EF7B88E7-B2A9-FF0B-B106-0504513D9FB9}"/>
              </a:ext>
            </a:extLst>
          </p:cNvPr>
          <p:cNvSpPr txBox="1">
            <a:spLocks noChangeArrowheads="1"/>
          </p:cNvSpPr>
          <p:nvPr/>
        </p:nvSpPr>
        <p:spPr bwMode="auto">
          <a:xfrm>
            <a:off x="5268913" y="3735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4" name="TextBox 151">
            <a:extLst>
              <a:ext uri="{FF2B5EF4-FFF2-40B4-BE49-F238E27FC236}">
                <a16:creationId xmlns:a16="http://schemas.microsoft.com/office/drawing/2014/main" id="{02278E37-AAD8-41AB-32F5-6E9D7D195A60}"/>
              </a:ext>
            </a:extLst>
          </p:cNvPr>
          <p:cNvSpPr txBox="1">
            <a:spLocks noChangeArrowheads="1"/>
          </p:cNvSpPr>
          <p:nvPr/>
        </p:nvSpPr>
        <p:spPr bwMode="auto">
          <a:xfrm>
            <a:off x="5268913" y="3963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5" name="TextBox 152">
            <a:extLst>
              <a:ext uri="{FF2B5EF4-FFF2-40B4-BE49-F238E27FC236}">
                <a16:creationId xmlns:a16="http://schemas.microsoft.com/office/drawing/2014/main" id="{09C4BBB1-61AD-B421-95E8-B6129BD8EAB1}"/>
              </a:ext>
            </a:extLst>
          </p:cNvPr>
          <p:cNvSpPr txBox="1">
            <a:spLocks noChangeArrowheads="1"/>
          </p:cNvSpPr>
          <p:nvPr/>
        </p:nvSpPr>
        <p:spPr bwMode="auto">
          <a:xfrm>
            <a:off x="2949575" y="4237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16" name="TextBox 153">
            <a:extLst>
              <a:ext uri="{FF2B5EF4-FFF2-40B4-BE49-F238E27FC236}">
                <a16:creationId xmlns:a16="http://schemas.microsoft.com/office/drawing/2014/main" id="{F0940471-6F2D-6D3E-1E24-226C81EB3732}"/>
              </a:ext>
            </a:extLst>
          </p:cNvPr>
          <p:cNvSpPr txBox="1">
            <a:spLocks noChangeArrowheads="1"/>
          </p:cNvSpPr>
          <p:nvPr/>
        </p:nvSpPr>
        <p:spPr bwMode="auto">
          <a:xfrm>
            <a:off x="37274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17" name="TextBox 154">
            <a:extLst>
              <a:ext uri="{FF2B5EF4-FFF2-40B4-BE49-F238E27FC236}">
                <a16:creationId xmlns:a16="http://schemas.microsoft.com/office/drawing/2014/main" id="{AAEF9F1C-C9FF-654F-06B2-742774D75A6E}"/>
              </a:ext>
            </a:extLst>
          </p:cNvPr>
          <p:cNvSpPr txBox="1">
            <a:spLocks noChangeArrowheads="1"/>
          </p:cNvSpPr>
          <p:nvPr/>
        </p:nvSpPr>
        <p:spPr bwMode="auto">
          <a:xfrm>
            <a:off x="2949575" y="4465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18" name="TextBox 155">
            <a:extLst>
              <a:ext uri="{FF2B5EF4-FFF2-40B4-BE49-F238E27FC236}">
                <a16:creationId xmlns:a16="http://schemas.microsoft.com/office/drawing/2014/main" id="{E225AE29-AB9B-B8E6-17EE-1C00FD702E65}"/>
              </a:ext>
            </a:extLst>
          </p:cNvPr>
          <p:cNvSpPr txBox="1">
            <a:spLocks noChangeArrowheads="1"/>
          </p:cNvSpPr>
          <p:nvPr/>
        </p:nvSpPr>
        <p:spPr bwMode="auto">
          <a:xfrm>
            <a:off x="2949575" y="4694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19" name="TextBox 156">
            <a:extLst>
              <a:ext uri="{FF2B5EF4-FFF2-40B4-BE49-F238E27FC236}">
                <a16:creationId xmlns:a16="http://schemas.microsoft.com/office/drawing/2014/main" id="{DE208D5A-B8C4-3F8D-2DED-835D21A47C6B}"/>
              </a:ext>
            </a:extLst>
          </p:cNvPr>
          <p:cNvSpPr txBox="1">
            <a:spLocks noChangeArrowheads="1"/>
          </p:cNvSpPr>
          <p:nvPr/>
        </p:nvSpPr>
        <p:spPr bwMode="auto">
          <a:xfrm>
            <a:off x="2949575" y="4922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0" name="TextBox 157">
            <a:extLst>
              <a:ext uri="{FF2B5EF4-FFF2-40B4-BE49-F238E27FC236}">
                <a16:creationId xmlns:a16="http://schemas.microsoft.com/office/drawing/2014/main" id="{21A369C6-344B-5C49-034E-930414325074}"/>
              </a:ext>
            </a:extLst>
          </p:cNvPr>
          <p:cNvSpPr txBox="1">
            <a:spLocks noChangeArrowheads="1"/>
          </p:cNvSpPr>
          <p:nvPr/>
        </p:nvSpPr>
        <p:spPr bwMode="auto">
          <a:xfrm>
            <a:off x="3144838"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1" name="TextBox 158">
            <a:extLst>
              <a:ext uri="{FF2B5EF4-FFF2-40B4-BE49-F238E27FC236}">
                <a16:creationId xmlns:a16="http://schemas.microsoft.com/office/drawing/2014/main" id="{1E182A6D-85F9-2F29-17A1-5F8F6259CC98}"/>
              </a:ext>
            </a:extLst>
          </p:cNvPr>
          <p:cNvSpPr txBox="1">
            <a:spLocks noChangeArrowheads="1"/>
          </p:cNvSpPr>
          <p:nvPr/>
        </p:nvSpPr>
        <p:spPr bwMode="auto">
          <a:xfrm>
            <a:off x="3144838"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2" name="TextBox 159">
            <a:extLst>
              <a:ext uri="{FF2B5EF4-FFF2-40B4-BE49-F238E27FC236}">
                <a16:creationId xmlns:a16="http://schemas.microsoft.com/office/drawing/2014/main" id="{DAD014B4-34BA-4C7C-AEC5-A00CA6C47A6E}"/>
              </a:ext>
            </a:extLst>
          </p:cNvPr>
          <p:cNvSpPr txBox="1">
            <a:spLocks noChangeArrowheads="1"/>
          </p:cNvSpPr>
          <p:nvPr/>
        </p:nvSpPr>
        <p:spPr bwMode="auto">
          <a:xfrm>
            <a:off x="3144838"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3" name="TextBox 160">
            <a:extLst>
              <a:ext uri="{FF2B5EF4-FFF2-40B4-BE49-F238E27FC236}">
                <a16:creationId xmlns:a16="http://schemas.microsoft.com/office/drawing/2014/main" id="{D97BFC0A-FE71-7685-6140-806FE1C9228F}"/>
              </a:ext>
            </a:extLst>
          </p:cNvPr>
          <p:cNvSpPr txBox="1">
            <a:spLocks noChangeArrowheads="1"/>
          </p:cNvSpPr>
          <p:nvPr/>
        </p:nvSpPr>
        <p:spPr bwMode="auto">
          <a:xfrm>
            <a:off x="3144838"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4" name="TextBox 161">
            <a:extLst>
              <a:ext uri="{FF2B5EF4-FFF2-40B4-BE49-F238E27FC236}">
                <a16:creationId xmlns:a16="http://schemas.microsoft.com/office/drawing/2014/main" id="{27F79B4F-9248-12E6-C595-DCFB93DB1310}"/>
              </a:ext>
            </a:extLst>
          </p:cNvPr>
          <p:cNvSpPr txBox="1">
            <a:spLocks noChangeArrowheads="1"/>
          </p:cNvSpPr>
          <p:nvPr/>
        </p:nvSpPr>
        <p:spPr bwMode="auto">
          <a:xfrm>
            <a:off x="3330575" y="42370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5" name="TextBox 162">
            <a:extLst>
              <a:ext uri="{FF2B5EF4-FFF2-40B4-BE49-F238E27FC236}">
                <a16:creationId xmlns:a16="http://schemas.microsoft.com/office/drawing/2014/main" id="{DC3550AC-551A-A2B4-6DE0-FD957AEA2293}"/>
              </a:ext>
            </a:extLst>
          </p:cNvPr>
          <p:cNvSpPr txBox="1">
            <a:spLocks noChangeArrowheads="1"/>
          </p:cNvSpPr>
          <p:nvPr/>
        </p:nvSpPr>
        <p:spPr bwMode="auto">
          <a:xfrm>
            <a:off x="3330575" y="44656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6" name="TextBox 163">
            <a:extLst>
              <a:ext uri="{FF2B5EF4-FFF2-40B4-BE49-F238E27FC236}">
                <a16:creationId xmlns:a16="http://schemas.microsoft.com/office/drawing/2014/main" id="{E5517C15-3E23-27F9-B7B9-F970CF34710F}"/>
              </a:ext>
            </a:extLst>
          </p:cNvPr>
          <p:cNvSpPr txBox="1">
            <a:spLocks noChangeArrowheads="1"/>
          </p:cNvSpPr>
          <p:nvPr/>
        </p:nvSpPr>
        <p:spPr bwMode="auto">
          <a:xfrm>
            <a:off x="3330575" y="46942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7" name="TextBox 164">
            <a:extLst>
              <a:ext uri="{FF2B5EF4-FFF2-40B4-BE49-F238E27FC236}">
                <a16:creationId xmlns:a16="http://schemas.microsoft.com/office/drawing/2014/main" id="{99B7A187-533E-D3C4-12B3-D151657D0E29}"/>
              </a:ext>
            </a:extLst>
          </p:cNvPr>
          <p:cNvSpPr txBox="1">
            <a:spLocks noChangeArrowheads="1"/>
          </p:cNvSpPr>
          <p:nvPr/>
        </p:nvSpPr>
        <p:spPr bwMode="auto">
          <a:xfrm>
            <a:off x="3330575" y="492283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8" name="TextBox 165">
            <a:extLst>
              <a:ext uri="{FF2B5EF4-FFF2-40B4-BE49-F238E27FC236}">
                <a16:creationId xmlns:a16="http://schemas.microsoft.com/office/drawing/2014/main" id="{3449E366-117E-70B5-C9A6-388D19ED7D8A}"/>
              </a:ext>
            </a:extLst>
          </p:cNvPr>
          <p:cNvSpPr txBox="1">
            <a:spLocks noChangeArrowheads="1"/>
          </p:cNvSpPr>
          <p:nvPr/>
        </p:nvSpPr>
        <p:spPr bwMode="auto">
          <a:xfrm>
            <a:off x="3525838"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29" name="TextBox 166">
            <a:extLst>
              <a:ext uri="{FF2B5EF4-FFF2-40B4-BE49-F238E27FC236}">
                <a16:creationId xmlns:a16="http://schemas.microsoft.com/office/drawing/2014/main" id="{997F03F9-8F21-45A5-CB44-0456EACD8C0C}"/>
              </a:ext>
            </a:extLst>
          </p:cNvPr>
          <p:cNvSpPr txBox="1">
            <a:spLocks noChangeArrowheads="1"/>
          </p:cNvSpPr>
          <p:nvPr/>
        </p:nvSpPr>
        <p:spPr bwMode="auto">
          <a:xfrm>
            <a:off x="3525838"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30" name="TextBox 167">
            <a:extLst>
              <a:ext uri="{FF2B5EF4-FFF2-40B4-BE49-F238E27FC236}">
                <a16:creationId xmlns:a16="http://schemas.microsoft.com/office/drawing/2014/main" id="{20B8BEBC-22C5-FDDF-C1B9-984F5D1270C4}"/>
              </a:ext>
            </a:extLst>
          </p:cNvPr>
          <p:cNvSpPr txBox="1">
            <a:spLocks noChangeArrowheads="1"/>
          </p:cNvSpPr>
          <p:nvPr/>
        </p:nvSpPr>
        <p:spPr bwMode="auto">
          <a:xfrm>
            <a:off x="3525838"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31" name="TextBox 168">
            <a:extLst>
              <a:ext uri="{FF2B5EF4-FFF2-40B4-BE49-F238E27FC236}">
                <a16:creationId xmlns:a16="http://schemas.microsoft.com/office/drawing/2014/main" id="{7AD4AB64-B849-4FA8-1D0E-62091215EAD9}"/>
              </a:ext>
            </a:extLst>
          </p:cNvPr>
          <p:cNvSpPr txBox="1">
            <a:spLocks noChangeArrowheads="1"/>
          </p:cNvSpPr>
          <p:nvPr/>
        </p:nvSpPr>
        <p:spPr bwMode="auto">
          <a:xfrm>
            <a:off x="3525838"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32" name="TextBox 169">
            <a:extLst>
              <a:ext uri="{FF2B5EF4-FFF2-40B4-BE49-F238E27FC236}">
                <a16:creationId xmlns:a16="http://schemas.microsoft.com/office/drawing/2014/main" id="{EE3E6C55-DF62-7E40-4A90-CE50703D47DC}"/>
              </a:ext>
            </a:extLst>
          </p:cNvPr>
          <p:cNvSpPr txBox="1">
            <a:spLocks noChangeArrowheads="1"/>
          </p:cNvSpPr>
          <p:nvPr/>
        </p:nvSpPr>
        <p:spPr bwMode="auto">
          <a:xfrm>
            <a:off x="37274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3" name="TextBox 170">
            <a:extLst>
              <a:ext uri="{FF2B5EF4-FFF2-40B4-BE49-F238E27FC236}">
                <a16:creationId xmlns:a16="http://schemas.microsoft.com/office/drawing/2014/main" id="{BC1A574B-89EE-D7E6-90BF-581B408080BC}"/>
              </a:ext>
            </a:extLst>
          </p:cNvPr>
          <p:cNvSpPr txBox="1">
            <a:spLocks noChangeArrowheads="1"/>
          </p:cNvSpPr>
          <p:nvPr/>
        </p:nvSpPr>
        <p:spPr bwMode="auto">
          <a:xfrm>
            <a:off x="37274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4" name="TextBox 171">
            <a:extLst>
              <a:ext uri="{FF2B5EF4-FFF2-40B4-BE49-F238E27FC236}">
                <a16:creationId xmlns:a16="http://schemas.microsoft.com/office/drawing/2014/main" id="{39ECFC38-DC27-6DFA-6073-AAD62D032981}"/>
              </a:ext>
            </a:extLst>
          </p:cNvPr>
          <p:cNvSpPr txBox="1">
            <a:spLocks noChangeArrowheads="1"/>
          </p:cNvSpPr>
          <p:nvPr/>
        </p:nvSpPr>
        <p:spPr bwMode="auto">
          <a:xfrm>
            <a:off x="37274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5" name="TextBox 172">
            <a:extLst>
              <a:ext uri="{FF2B5EF4-FFF2-40B4-BE49-F238E27FC236}">
                <a16:creationId xmlns:a16="http://schemas.microsoft.com/office/drawing/2014/main" id="{B56EE1C0-E326-BC3C-655B-E19FA43622E9}"/>
              </a:ext>
            </a:extLst>
          </p:cNvPr>
          <p:cNvSpPr txBox="1">
            <a:spLocks noChangeArrowheads="1"/>
          </p:cNvSpPr>
          <p:nvPr/>
        </p:nvSpPr>
        <p:spPr bwMode="auto">
          <a:xfrm>
            <a:off x="39401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6" name="TextBox 173">
            <a:extLst>
              <a:ext uri="{FF2B5EF4-FFF2-40B4-BE49-F238E27FC236}">
                <a16:creationId xmlns:a16="http://schemas.microsoft.com/office/drawing/2014/main" id="{FE1B34A4-DD32-5726-66FC-FB32C10BF581}"/>
              </a:ext>
            </a:extLst>
          </p:cNvPr>
          <p:cNvSpPr txBox="1">
            <a:spLocks noChangeArrowheads="1"/>
          </p:cNvSpPr>
          <p:nvPr/>
        </p:nvSpPr>
        <p:spPr bwMode="auto">
          <a:xfrm>
            <a:off x="39401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7" name="TextBox 174">
            <a:extLst>
              <a:ext uri="{FF2B5EF4-FFF2-40B4-BE49-F238E27FC236}">
                <a16:creationId xmlns:a16="http://schemas.microsoft.com/office/drawing/2014/main" id="{94E00916-59CD-D1CB-F881-A33110AE7ECC}"/>
              </a:ext>
            </a:extLst>
          </p:cNvPr>
          <p:cNvSpPr txBox="1">
            <a:spLocks noChangeArrowheads="1"/>
          </p:cNvSpPr>
          <p:nvPr/>
        </p:nvSpPr>
        <p:spPr bwMode="auto">
          <a:xfrm>
            <a:off x="39401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8" name="TextBox 175">
            <a:extLst>
              <a:ext uri="{FF2B5EF4-FFF2-40B4-BE49-F238E27FC236}">
                <a16:creationId xmlns:a16="http://schemas.microsoft.com/office/drawing/2014/main" id="{1B1B0ABC-2D3D-30A1-15DC-78EFE8591875}"/>
              </a:ext>
            </a:extLst>
          </p:cNvPr>
          <p:cNvSpPr txBox="1">
            <a:spLocks noChangeArrowheads="1"/>
          </p:cNvSpPr>
          <p:nvPr/>
        </p:nvSpPr>
        <p:spPr bwMode="auto">
          <a:xfrm>
            <a:off x="39401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39" name="TextBox 176">
            <a:extLst>
              <a:ext uri="{FF2B5EF4-FFF2-40B4-BE49-F238E27FC236}">
                <a16:creationId xmlns:a16="http://schemas.microsoft.com/office/drawing/2014/main" id="{5D7F77A8-AB06-190A-A155-B566DDB06643}"/>
              </a:ext>
            </a:extLst>
          </p:cNvPr>
          <p:cNvSpPr txBox="1">
            <a:spLocks noChangeArrowheads="1"/>
          </p:cNvSpPr>
          <p:nvPr/>
        </p:nvSpPr>
        <p:spPr bwMode="auto">
          <a:xfrm>
            <a:off x="41687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0" name="TextBox 177">
            <a:extLst>
              <a:ext uri="{FF2B5EF4-FFF2-40B4-BE49-F238E27FC236}">
                <a16:creationId xmlns:a16="http://schemas.microsoft.com/office/drawing/2014/main" id="{CCF00F62-3B88-14BC-4F47-0627223FFAAA}"/>
              </a:ext>
            </a:extLst>
          </p:cNvPr>
          <p:cNvSpPr txBox="1">
            <a:spLocks noChangeArrowheads="1"/>
          </p:cNvSpPr>
          <p:nvPr/>
        </p:nvSpPr>
        <p:spPr bwMode="auto">
          <a:xfrm>
            <a:off x="41687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1" name="TextBox 178">
            <a:extLst>
              <a:ext uri="{FF2B5EF4-FFF2-40B4-BE49-F238E27FC236}">
                <a16:creationId xmlns:a16="http://schemas.microsoft.com/office/drawing/2014/main" id="{4969FA97-7E5C-19EB-F1B7-B0EE2254905E}"/>
              </a:ext>
            </a:extLst>
          </p:cNvPr>
          <p:cNvSpPr txBox="1">
            <a:spLocks noChangeArrowheads="1"/>
          </p:cNvSpPr>
          <p:nvPr/>
        </p:nvSpPr>
        <p:spPr bwMode="auto">
          <a:xfrm>
            <a:off x="41687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2" name="TextBox 179">
            <a:extLst>
              <a:ext uri="{FF2B5EF4-FFF2-40B4-BE49-F238E27FC236}">
                <a16:creationId xmlns:a16="http://schemas.microsoft.com/office/drawing/2014/main" id="{651615F2-4CA6-3D33-3A47-335E4FE8D2E2}"/>
              </a:ext>
            </a:extLst>
          </p:cNvPr>
          <p:cNvSpPr txBox="1">
            <a:spLocks noChangeArrowheads="1"/>
          </p:cNvSpPr>
          <p:nvPr/>
        </p:nvSpPr>
        <p:spPr bwMode="auto">
          <a:xfrm>
            <a:off x="41687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3" name="TextBox 180">
            <a:extLst>
              <a:ext uri="{FF2B5EF4-FFF2-40B4-BE49-F238E27FC236}">
                <a16:creationId xmlns:a16="http://schemas.microsoft.com/office/drawing/2014/main" id="{0B5D81B7-B099-27E9-567B-024753B7C681}"/>
              </a:ext>
            </a:extLst>
          </p:cNvPr>
          <p:cNvSpPr txBox="1">
            <a:spLocks noChangeArrowheads="1"/>
          </p:cNvSpPr>
          <p:nvPr/>
        </p:nvSpPr>
        <p:spPr bwMode="auto">
          <a:xfrm>
            <a:off x="4397375" y="42370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4" name="TextBox 181">
            <a:extLst>
              <a:ext uri="{FF2B5EF4-FFF2-40B4-BE49-F238E27FC236}">
                <a16:creationId xmlns:a16="http://schemas.microsoft.com/office/drawing/2014/main" id="{F3DCC977-4948-1F75-A1CE-061D06AA9CD3}"/>
              </a:ext>
            </a:extLst>
          </p:cNvPr>
          <p:cNvSpPr txBox="1">
            <a:spLocks noChangeArrowheads="1"/>
          </p:cNvSpPr>
          <p:nvPr/>
        </p:nvSpPr>
        <p:spPr bwMode="auto">
          <a:xfrm>
            <a:off x="4397375" y="44656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5" name="TextBox 182">
            <a:extLst>
              <a:ext uri="{FF2B5EF4-FFF2-40B4-BE49-F238E27FC236}">
                <a16:creationId xmlns:a16="http://schemas.microsoft.com/office/drawing/2014/main" id="{CE4EB7FB-748D-4F75-FE4F-55281840C0F0}"/>
              </a:ext>
            </a:extLst>
          </p:cNvPr>
          <p:cNvSpPr txBox="1">
            <a:spLocks noChangeArrowheads="1"/>
          </p:cNvSpPr>
          <p:nvPr/>
        </p:nvSpPr>
        <p:spPr bwMode="auto">
          <a:xfrm>
            <a:off x="4397375" y="46942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6" name="TextBox 183">
            <a:extLst>
              <a:ext uri="{FF2B5EF4-FFF2-40B4-BE49-F238E27FC236}">
                <a16:creationId xmlns:a16="http://schemas.microsoft.com/office/drawing/2014/main" id="{90E2CD8E-F6C2-C4CA-D3A7-53DA9848795E}"/>
              </a:ext>
            </a:extLst>
          </p:cNvPr>
          <p:cNvSpPr txBox="1">
            <a:spLocks noChangeArrowheads="1"/>
          </p:cNvSpPr>
          <p:nvPr/>
        </p:nvSpPr>
        <p:spPr bwMode="auto">
          <a:xfrm>
            <a:off x="4397375" y="492283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47" name="TextBox 184">
            <a:extLst>
              <a:ext uri="{FF2B5EF4-FFF2-40B4-BE49-F238E27FC236}">
                <a16:creationId xmlns:a16="http://schemas.microsoft.com/office/drawing/2014/main" id="{B3981EB4-1B52-0C51-4831-78D3ACEB5C50}"/>
              </a:ext>
            </a:extLst>
          </p:cNvPr>
          <p:cNvSpPr txBox="1">
            <a:spLocks noChangeArrowheads="1"/>
          </p:cNvSpPr>
          <p:nvPr/>
        </p:nvSpPr>
        <p:spPr bwMode="auto">
          <a:xfrm>
            <a:off x="3787775" y="5183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48" name="TextBox 185">
            <a:extLst>
              <a:ext uri="{FF2B5EF4-FFF2-40B4-BE49-F238E27FC236}">
                <a16:creationId xmlns:a16="http://schemas.microsoft.com/office/drawing/2014/main" id="{B7747577-8831-47C3-EA61-9CCB5E5F8661}"/>
              </a:ext>
            </a:extLst>
          </p:cNvPr>
          <p:cNvSpPr txBox="1">
            <a:spLocks noChangeArrowheads="1"/>
          </p:cNvSpPr>
          <p:nvPr/>
        </p:nvSpPr>
        <p:spPr bwMode="auto">
          <a:xfrm>
            <a:off x="3787775" y="5411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49" name="TextBox 186">
            <a:extLst>
              <a:ext uri="{FF2B5EF4-FFF2-40B4-BE49-F238E27FC236}">
                <a16:creationId xmlns:a16="http://schemas.microsoft.com/office/drawing/2014/main" id="{253F66C7-3B7D-D3DD-E4EB-7BBE73E137FE}"/>
              </a:ext>
            </a:extLst>
          </p:cNvPr>
          <p:cNvSpPr txBox="1">
            <a:spLocks noChangeArrowheads="1"/>
          </p:cNvSpPr>
          <p:nvPr/>
        </p:nvSpPr>
        <p:spPr bwMode="auto">
          <a:xfrm>
            <a:off x="3787775" y="5640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0" name="TextBox 187">
            <a:extLst>
              <a:ext uri="{FF2B5EF4-FFF2-40B4-BE49-F238E27FC236}">
                <a16:creationId xmlns:a16="http://schemas.microsoft.com/office/drawing/2014/main" id="{00C99AE7-53BA-6361-1179-A463A28EFDFD}"/>
              </a:ext>
            </a:extLst>
          </p:cNvPr>
          <p:cNvSpPr txBox="1">
            <a:spLocks noChangeArrowheads="1"/>
          </p:cNvSpPr>
          <p:nvPr/>
        </p:nvSpPr>
        <p:spPr bwMode="auto">
          <a:xfrm>
            <a:off x="3787775" y="5868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1" name="TextBox 188">
            <a:extLst>
              <a:ext uri="{FF2B5EF4-FFF2-40B4-BE49-F238E27FC236}">
                <a16:creationId xmlns:a16="http://schemas.microsoft.com/office/drawing/2014/main" id="{ED6ABA72-4CF3-3D53-2274-B9892D2C6A4E}"/>
              </a:ext>
            </a:extLst>
          </p:cNvPr>
          <p:cNvSpPr txBox="1">
            <a:spLocks noChangeArrowheads="1"/>
          </p:cNvSpPr>
          <p:nvPr/>
        </p:nvSpPr>
        <p:spPr bwMode="auto">
          <a:xfrm>
            <a:off x="3983038"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2" name="TextBox 189">
            <a:extLst>
              <a:ext uri="{FF2B5EF4-FFF2-40B4-BE49-F238E27FC236}">
                <a16:creationId xmlns:a16="http://schemas.microsoft.com/office/drawing/2014/main" id="{3C7D9E22-C933-1366-D94A-B5FD657D9EEF}"/>
              </a:ext>
            </a:extLst>
          </p:cNvPr>
          <p:cNvSpPr txBox="1">
            <a:spLocks noChangeArrowheads="1"/>
          </p:cNvSpPr>
          <p:nvPr/>
        </p:nvSpPr>
        <p:spPr bwMode="auto">
          <a:xfrm>
            <a:off x="3983038"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3" name="TextBox 190">
            <a:extLst>
              <a:ext uri="{FF2B5EF4-FFF2-40B4-BE49-F238E27FC236}">
                <a16:creationId xmlns:a16="http://schemas.microsoft.com/office/drawing/2014/main" id="{096433C6-8A6C-1421-94A7-4F86B88DAD4F}"/>
              </a:ext>
            </a:extLst>
          </p:cNvPr>
          <p:cNvSpPr txBox="1">
            <a:spLocks noChangeArrowheads="1"/>
          </p:cNvSpPr>
          <p:nvPr/>
        </p:nvSpPr>
        <p:spPr bwMode="auto">
          <a:xfrm>
            <a:off x="3983038"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4" name="TextBox 191">
            <a:extLst>
              <a:ext uri="{FF2B5EF4-FFF2-40B4-BE49-F238E27FC236}">
                <a16:creationId xmlns:a16="http://schemas.microsoft.com/office/drawing/2014/main" id="{0D6490A3-64CC-620E-82BB-A951CCD4D410}"/>
              </a:ext>
            </a:extLst>
          </p:cNvPr>
          <p:cNvSpPr txBox="1">
            <a:spLocks noChangeArrowheads="1"/>
          </p:cNvSpPr>
          <p:nvPr/>
        </p:nvSpPr>
        <p:spPr bwMode="auto">
          <a:xfrm>
            <a:off x="3983038"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5" name="TextBox 192">
            <a:extLst>
              <a:ext uri="{FF2B5EF4-FFF2-40B4-BE49-F238E27FC236}">
                <a16:creationId xmlns:a16="http://schemas.microsoft.com/office/drawing/2014/main" id="{0691D823-F2D7-5896-9D80-C9DC5F689659}"/>
              </a:ext>
            </a:extLst>
          </p:cNvPr>
          <p:cNvSpPr txBox="1">
            <a:spLocks noChangeArrowheads="1"/>
          </p:cNvSpPr>
          <p:nvPr/>
        </p:nvSpPr>
        <p:spPr bwMode="auto">
          <a:xfrm>
            <a:off x="4168775" y="51831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6" name="TextBox 193">
            <a:extLst>
              <a:ext uri="{FF2B5EF4-FFF2-40B4-BE49-F238E27FC236}">
                <a16:creationId xmlns:a16="http://schemas.microsoft.com/office/drawing/2014/main" id="{A5F8FB93-B88B-5881-741F-1BD51721B680}"/>
              </a:ext>
            </a:extLst>
          </p:cNvPr>
          <p:cNvSpPr txBox="1">
            <a:spLocks noChangeArrowheads="1"/>
          </p:cNvSpPr>
          <p:nvPr/>
        </p:nvSpPr>
        <p:spPr bwMode="auto">
          <a:xfrm>
            <a:off x="4168775" y="54117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7" name="TextBox 194">
            <a:extLst>
              <a:ext uri="{FF2B5EF4-FFF2-40B4-BE49-F238E27FC236}">
                <a16:creationId xmlns:a16="http://schemas.microsoft.com/office/drawing/2014/main" id="{AEF55F9C-F374-775A-0990-A24B6640A086}"/>
              </a:ext>
            </a:extLst>
          </p:cNvPr>
          <p:cNvSpPr txBox="1">
            <a:spLocks noChangeArrowheads="1"/>
          </p:cNvSpPr>
          <p:nvPr/>
        </p:nvSpPr>
        <p:spPr bwMode="auto">
          <a:xfrm>
            <a:off x="4168775" y="56403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8" name="TextBox 195">
            <a:extLst>
              <a:ext uri="{FF2B5EF4-FFF2-40B4-BE49-F238E27FC236}">
                <a16:creationId xmlns:a16="http://schemas.microsoft.com/office/drawing/2014/main" id="{A11475F5-FED9-E8E1-A712-D7F481DB989B}"/>
              </a:ext>
            </a:extLst>
          </p:cNvPr>
          <p:cNvSpPr txBox="1">
            <a:spLocks noChangeArrowheads="1"/>
          </p:cNvSpPr>
          <p:nvPr/>
        </p:nvSpPr>
        <p:spPr bwMode="auto">
          <a:xfrm>
            <a:off x="4168775" y="5868988"/>
            <a:ext cx="3381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59" name="TextBox 196">
            <a:extLst>
              <a:ext uri="{FF2B5EF4-FFF2-40B4-BE49-F238E27FC236}">
                <a16:creationId xmlns:a16="http://schemas.microsoft.com/office/drawing/2014/main" id="{6A3ABC87-9E67-DD47-C908-C5EF3BA0BFDC}"/>
              </a:ext>
            </a:extLst>
          </p:cNvPr>
          <p:cNvSpPr txBox="1">
            <a:spLocks noChangeArrowheads="1"/>
          </p:cNvSpPr>
          <p:nvPr/>
        </p:nvSpPr>
        <p:spPr bwMode="auto">
          <a:xfrm>
            <a:off x="4364038"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60" name="TextBox 197">
            <a:extLst>
              <a:ext uri="{FF2B5EF4-FFF2-40B4-BE49-F238E27FC236}">
                <a16:creationId xmlns:a16="http://schemas.microsoft.com/office/drawing/2014/main" id="{078F4135-0FDE-30D4-3484-3ADE3CE1931D}"/>
              </a:ext>
            </a:extLst>
          </p:cNvPr>
          <p:cNvSpPr txBox="1">
            <a:spLocks noChangeArrowheads="1"/>
          </p:cNvSpPr>
          <p:nvPr/>
        </p:nvSpPr>
        <p:spPr bwMode="auto">
          <a:xfrm>
            <a:off x="4364038"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61" name="TextBox 198">
            <a:extLst>
              <a:ext uri="{FF2B5EF4-FFF2-40B4-BE49-F238E27FC236}">
                <a16:creationId xmlns:a16="http://schemas.microsoft.com/office/drawing/2014/main" id="{C7954847-7A02-0932-05FF-A300304909BE}"/>
              </a:ext>
            </a:extLst>
          </p:cNvPr>
          <p:cNvSpPr txBox="1">
            <a:spLocks noChangeArrowheads="1"/>
          </p:cNvSpPr>
          <p:nvPr/>
        </p:nvSpPr>
        <p:spPr bwMode="auto">
          <a:xfrm>
            <a:off x="4364038"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62" name="TextBox 199">
            <a:extLst>
              <a:ext uri="{FF2B5EF4-FFF2-40B4-BE49-F238E27FC236}">
                <a16:creationId xmlns:a16="http://schemas.microsoft.com/office/drawing/2014/main" id="{83AFC77B-27F3-A4B4-DF61-BFF498580A28}"/>
              </a:ext>
            </a:extLst>
          </p:cNvPr>
          <p:cNvSpPr txBox="1">
            <a:spLocks noChangeArrowheads="1"/>
          </p:cNvSpPr>
          <p:nvPr/>
        </p:nvSpPr>
        <p:spPr bwMode="auto">
          <a:xfrm>
            <a:off x="4364038"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63" name="TextBox 200">
            <a:extLst>
              <a:ext uri="{FF2B5EF4-FFF2-40B4-BE49-F238E27FC236}">
                <a16:creationId xmlns:a16="http://schemas.microsoft.com/office/drawing/2014/main" id="{98800385-DD26-9172-9F61-A3FEA8E8DB76}"/>
              </a:ext>
            </a:extLst>
          </p:cNvPr>
          <p:cNvSpPr txBox="1">
            <a:spLocks noChangeArrowheads="1"/>
          </p:cNvSpPr>
          <p:nvPr/>
        </p:nvSpPr>
        <p:spPr bwMode="auto">
          <a:xfrm>
            <a:off x="29067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4" name="TextBox 201">
            <a:extLst>
              <a:ext uri="{FF2B5EF4-FFF2-40B4-BE49-F238E27FC236}">
                <a16:creationId xmlns:a16="http://schemas.microsoft.com/office/drawing/2014/main" id="{C4BD8383-1C64-9485-B2B6-DBCAF712C6B2}"/>
              </a:ext>
            </a:extLst>
          </p:cNvPr>
          <p:cNvSpPr txBox="1">
            <a:spLocks noChangeArrowheads="1"/>
          </p:cNvSpPr>
          <p:nvPr/>
        </p:nvSpPr>
        <p:spPr bwMode="auto">
          <a:xfrm>
            <a:off x="29067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5" name="TextBox 202">
            <a:extLst>
              <a:ext uri="{FF2B5EF4-FFF2-40B4-BE49-F238E27FC236}">
                <a16:creationId xmlns:a16="http://schemas.microsoft.com/office/drawing/2014/main" id="{A82B56A9-E818-1CF6-E8E9-6D43D272001B}"/>
              </a:ext>
            </a:extLst>
          </p:cNvPr>
          <p:cNvSpPr txBox="1">
            <a:spLocks noChangeArrowheads="1"/>
          </p:cNvSpPr>
          <p:nvPr/>
        </p:nvSpPr>
        <p:spPr bwMode="auto">
          <a:xfrm>
            <a:off x="29067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6" name="TextBox 203">
            <a:extLst>
              <a:ext uri="{FF2B5EF4-FFF2-40B4-BE49-F238E27FC236}">
                <a16:creationId xmlns:a16="http://schemas.microsoft.com/office/drawing/2014/main" id="{2B135DE8-6513-45F5-0B5B-767128F5728E}"/>
              </a:ext>
            </a:extLst>
          </p:cNvPr>
          <p:cNvSpPr txBox="1">
            <a:spLocks noChangeArrowheads="1"/>
          </p:cNvSpPr>
          <p:nvPr/>
        </p:nvSpPr>
        <p:spPr bwMode="auto">
          <a:xfrm>
            <a:off x="29067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7" name="TextBox 204">
            <a:extLst>
              <a:ext uri="{FF2B5EF4-FFF2-40B4-BE49-F238E27FC236}">
                <a16:creationId xmlns:a16="http://schemas.microsoft.com/office/drawing/2014/main" id="{B86FC766-B02A-E47F-1051-FD60F58563A9}"/>
              </a:ext>
            </a:extLst>
          </p:cNvPr>
          <p:cNvSpPr txBox="1">
            <a:spLocks noChangeArrowheads="1"/>
          </p:cNvSpPr>
          <p:nvPr/>
        </p:nvSpPr>
        <p:spPr bwMode="auto">
          <a:xfrm>
            <a:off x="31178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8" name="TextBox 205">
            <a:extLst>
              <a:ext uri="{FF2B5EF4-FFF2-40B4-BE49-F238E27FC236}">
                <a16:creationId xmlns:a16="http://schemas.microsoft.com/office/drawing/2014/main" id="{512284A6-613A-BF0B-A68C-A93545963678}"/>
              </a:ext>
            </a:extLst>
          </p:cNvPr>
          <p:cNvSpPr txBox="1">
            <a:spLocks noChangeArrowheads="1"/>
          </p:cNvSpPr>
          <p:nvPr/>
        </p:nvSpPr>
        <p:spPr bwMode="auto">
          <a:xfrm>
            <a:off x="31178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69" name="TextBox 206">
            <a:extLst>
              <a:ext uri="{FF2B5EF4-FFF2-40B4-BE49-F238E27FC236}">
                <a16:creationId xmlns:a16="http://schemas.microsoft.com/office/drawing/2014/main" id="{F99EF58A-C0BB-533F-92C7-DA575B3F87AA}"/>
              </a:ext>
            </a:extLst>
          </p:cNvPr>
          <p:cNvSpPr txBox="1">
            <a:spLocks noChangeArrowheads="1"/>
          </p:cNvSpPr>
          <p:nvPr/>
        </p:nvSpPr>
        <p:spPr bwMode="auto">
          <a:xfrm>
            <a:off x="31178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0" name="TextBox 207">
            <a:extLst>
              <a:ext uri="{FF2B5EF4-FFF2-40B4-BE49-F238E27FC236}">
                <a16:creationId xmlns:a16="http://schemas.microsoft.com/office/drawing/2014/main" id="{B3B38731-F78E-2302-B6CA-76CBC49B54EB}"/>
              </a:ext>
            </a:extLst>
          </p:cNvPr>
          <p:cNvSpPr txBox="1">
            <a:spLocks noChangeArrowheads="1"/>
          </p:cNvSpPr>
          <p:nvPr/>
        </p:nvSpPr>
        <p:spPr bwMode="auto">
          <a:xfrm>
            <a:off x="31178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1" name="TextBox 208">
            <a:extLst>
              <a:ext uri="{FF2B5EF4-FFF2-40B4-BE49-F238E27FC236}">
                <a16:creationId xmlns:a16="http://schemas.microsoft.com/office/drawing/2014/main" id="{A2980B33-A332-1DAD-8428-6513964191D1}"/>
              </a:ext>
            </a:extLst>
          </p:cNvPr>
          <p:cNvSpPr txBox="1">
            <a:spLocks noChangeArrowheads="1"/>
          </p:cNvSpPr>
          <p:nvPr/>
        </p:nvSpPr>
        <p:spPr bwMode="auto">
          <a:xfrm>
            <a:off x="33464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2" name="TextBox 209">
            <a:extLst>
              <a:ext uri="{FF2B5EF4-FFF2-40B4-BE49-F238E27FC236}">
                <a16:creationId xmlns:a16="http://schemas.microsoft.com/office/drawing/2014/main" id="{E15D0188-1BFB-FDE1-D9E8-FCBB67F81A5A}"/>
              </a:ext>
            </a:extLst>
          </p:cNvPr>
          <p:cNvSpPr txBox="1">
            <a:spLocks noChangeArrowheads="1"/>
          </p:cNvSpPr>
          <p:nvPr/>
        </p:nvSpPr>
        <p:spPr bwMode="auto">
          <a:xfrm>
            <a:off x="33464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3" name="TextBox 210">
            <a:extLst>
              <a:ext uri="{FF2B5EF4-FFF2-40B4-BE49-F238E27FC236}">
                <a16:creationId xmlns:a16="http://schemas.microsoft.com/office/drawing/2014/main" id="{F3814778-93B5-3017-197F-BD3F6C6ED0A0}"/>
              </a:ext>
            </a:extLst>
          </p:cNvPr>
          <p:cNvSpPr txBox="1">
            <a:spLocks noChangeArrowheads="1"/>
          </p:cNvSpPr>
          <p:nvPr/>
        </p:nvSpPr>
        <p:spPr bwMode="auto">
          <a:xfrm>
            <a:off x="33464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4" name="TextBox 211">
            <a:extLst>
              <a:ext uri="{FF2B5EF4-FFF2-40B4-BE49-F238E27FC236}">
                <a16:creationId xmlns:a16="http://schemas.microsoft.com/office/drawing/2014/main" id="{CEE80668-42BC-33C4-6804-C0C5114294FF}"/>
              </a:ext>
            </a:extLst>
          </p:cNvPr>
          <p:cNvSpPr txBox="1">
            <a:spLocks noChangeArrowheads="1"/>
          </p:cNvSpPr>
          <p:nvPr/>
        </p:nvSpPr>
        <p:spPr bwMode="auto">
          <a:xfrm>
            <a:off x="33464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5" name="TextBox 212">
            <a:extLst>
              <a:ext uri="{FF2B5EF4-FFF2-40B4-BE49-F238E27FC236}">
                <a16:creationId xmlns:a16="http://schemas.microsoft.com/office/drawing/2014/main" id="{1D198E68-0F40-E185-95CA-7F5EF1DC10E9}"/>
              </a:ext>
            </a:extLst>
          </p:cNvPr>
          <p:cNvSpPr txBox="1">
            <a:spLocks noChangeArrowheads="1"/>
          </p:cNvSpPr>
          <p:nvPr/>
        </p:nvSpPr>
        <p:spPr bwMode="auto">
          <a:xfrm>
            <a:off x="3575050" y="51831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6" name="TextBox 213">
            <a:extLst>
              <a:ext uri="{FF2B5EF4-FFF2-40B4-BE49-F238E27FC236}">
                <a16:creationId xmlns:a16="http://schemas.microsoft.com/office/drawing/2014/main" id="{3F84A6CB-F082-B2F5-A94F-E589A78053DC}"/>
              </a:ext>
            </a:extLst>
          </p:cNvPr>
          <p:cNvSpPr txBox="1">
            <a:spLocks noChangeArrowheads="1"/>
          </p:cNvSpPr>
          <p:nvPr/>
        </p:nvSpPr>
        <p:spPr bwMode="auto">
          <a:xfrm>
            <a:off x="3575050" y="54117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7" name="TextBox 214">
            <a:extLst>
              <a:ext uri="{FF2B5EF4-FFF2-40B4-BE49-F238E27FC236}">
                <a16:creationId xmlns:a16="http://schemas.microsoft.com/office/drawing/2014/main" id="{37A9F631-1FBE-A1E8-B954-00609430B062}"/>
              </a:ext>
            </a:extLst>
          </p:cNvPr>
          <p:cNvSpPr txBox="1">
            <a:spLocks noChangeArrowheads="1"/>
          </p:cNvSpPr>
          <p:nvPr/>
        </p:nvSpPr>
        <p:spPr bwMode="auto">
          <a:xfrm>
            <a:off x="3575050" y="56403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8" name="TextBox 215">
            <a:extLst>
              <a:ext uri="{FF2B5EF4-FFF2-40B4-BE49-F238E27FC236}">
                <a16:creationId xmlns:a16="http://schemas.microsoft.com/office/drawing/2014/main" id="{E3D4D965-503A-3545-3A28-87070AE830A1}"/>
              </a:ext>
            </a:extLst>
          </p:cNvPr>
          <p:cNvSpPr txBox="1">
            <a:spLocks noChangeArrowheads="1"/>
          </p:cNvSpPr>
          <p:nvPr/>
        </p:nvSpPr>
        <p:spPr bwMode="auto">
          <a:xfrm>
            <a:off x="3575050" y="586898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79" name="TextBox 216">
            <a:extLst>
              <a:ext uri="{FF2B5EF4-FFF2-40B4-BE49-F238E27FC236}">
                <a16:creationId xmlns:a16="http://schemas.microsoft.com/office/drawing/2014/main" id="{8B9569B3-D663-682E-E399-009462BA4EE8}"/>
              </a:ext>
            </a:extLst>
          </p:cNvPr>
          <p:cNvSpPr txBox="1">
            <a:spLocks noChangeArrowheads="1"/>
          </p:cNvSpPr>
          <p:nvPr/>
        </p:nvSpPr>
        <p:spPr bwMode="auto">
          <a:xfrm>
            <a:off x="4641850" y="4237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0" name="TextBox 217">
            <a:extLst>
              <a:ext uri="{FF2B5EF4-FFF2-40B4-BE49-F238E27FC236}">
                <a16:creationId xmlns:a16="http://schemas.microsoft.com/office/drawing/2014/main" id="{E9EB5DB7-E175-923E-985F-BBD722FAF8AE}"/>
              </a:ext>
            </a:extLst>
          </p:cNvPr>
          <p:cNvSpPr txBox="1">
            <a:spLocks noChangeArrowheads="1"/>
          </p:cNvSpPr>
          <p:nvPr/>
        </p:nvSpPr>
        <p:spPr bwMode="auto">
          <a:xfrm>
            <a:off x="5421313" y="42370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81" name="TextBox 218">
            <a:extLst>
              <a:ext uri="{FF2B5EF4-FFF2-40B4-BE49-F238E27FC236}">
                <a16:creationId xmlns:a16="http://schemas.microsoft.com/office/drawing/2014/main" id="{47C8BC77-A182-37FC-7AF3-806D38BF46E6}"/>
              </a:ext>
            </a:extLst>
          </p:cNvPr>
          <p:cNvSpPr txBox="1">
            <a:spLocks noChangeArrowheads="1"/>
          </p:cNvSpPr>
          <p:nvPr/>
        </p:nvSpPr>
        <p:spPr bwMode="auto">
          <a:xfrm>
            <a:off x="4641850" y="4465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2" name="TextBox 219">
            <a:extLst>
              <a:ext uri="{FF2B5EF4-FFF2-40B4-BE49-F238E27FC236}">
                <a16:creationId xmlns:a16="http://schemas.microsoft.com/office/drawing/2014/main" id="{D35CCD67-A799-87C9-AECC-8F58529F71E3}"/>
              </a:ext>
            </a:extLst>
          </p:cNvPr>
          <p:cNvSpPr txBox="1">
            <a:spLocks noChangeArrowheads="1"/>
          </p:cNvSpPr>
          <p:nvPr/>
        </p:nvSpPr>
        <p:spPr bwMode="auto">
          <a:xfrm>
            <a:off x="46418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3" name="TextBox 220">
            <a:extLst>
              <a:ext uri="{FF2B5EF4-FFF2-40B4-BE49-F238E27FC236}">
                <a16:creationId xmlns:a16="http://schemas.microsoft.com/office/drawing/2014/main" id="{BDCA02FC-81F4-37BE-367B-78BF871E4107}"/>
              </a:ext>
            </a:extLst>
          </p:cNvPr>
          <p:cNvSpPr txBox="1">
            <a:spLocks noChangeArrowheads="1"/>
          </p:cNvSpPr>
          <p:nvPr/>
        </p:nvSpPr>
        <p:spPr bwMode="auto">
          <a:xfrm>
            <a:off x="4641850" y="4922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4" name="TextBox 221">
            <a:extLst>
              <a:ext uri="{FF2B5EF4-FFF2-40B4-BE49-F238E27FC236}">
                <a16:creationId xmlns:a16="http://schemas.microsoft.com/office/drawing/2014/main" id="{EF6C75EC-4CDC-6203-53E9-9F31C40E9C6D}"/>
              </a:ext>
            </a:extLst>
          </p:cNvPr>
          <p:cNvSpPr txBox="1">
            <a:spLocks noChangeArrowheads="1"/>
          </p:cNvSpPr>
          <p:nvPr/>
        </p:nvSpPr>
        <p:spPr bwMode="auto">
          <a:xfrm>
            <a:off x="4837113"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5" name="TextBox 222">
            <a:extLst>
              <a:ext uri="{FF2B5EF4-FFF2-40B4-BE49-F238E27FC236}">
                <a16:creationId xmlns:a16="http://schemas.microsoft.com/office/drawing/2014/main" id="{DF3BC7AE-8687-6A6B-B62F-1236CA1E16BD}"/>
              </a:ext>
            </a:extLst>
          </p:cNvPr>
          <p:cNvSpPr txBox="1">
            <a:spLocks noChangeArrowheads="1"/>
          </p:cNvSpPr>
          <p:nvPr/>
        </p:nvSpPr>
        <p:spPr bwMode="auto">
          <a:xfrm>
            <a:off x="4837113"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6" name="TextBox 223">
            <a:extLst>
              <a:ext uri="{FF2B5EF4-FFF2-40B4-BE49-F238E27FC236}">
                <a16:creationId xmlns:a16="http://schemas.microsoft.com/office/drawing/2014/main" id="{BDCA0552-82CF-044F-18F6-204E2101C0E3}"/>
              </a:ext>
            </a:extLst>
          </p:cNvPr>
          <p:cNvSpPr txBox="1">
            <a:spLocks noChangeArrowheads="1"/>
          </p:cNvSpPr>
          <p:nvPr/>
        </p:nvSpPr>
        <p:spPr bwMode="auto">
          <a:xfrm>
            <a:off x="4837113"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7" name="TextBox 224">
            <a:extLst>
              <a:ext uri="{FF2B5EF4-FFF2-40B4-BE49-F238E27FC236}">
                <a16:creationId xmlns:a16="http://schemas.microsoft.com/office/drawing/2014/main" id="{5C42C0FE-C60D-8C42-3144-5739B1DDE11D}"/>
              </a:ext>
            </a:extLst>
          </p:cNvPr>
          <p:cNvSpPr txBox="1">
            <a:spLocks noChangeArrowheads="1"/>
          </p:cNvSpPr>
          <p:nvPr/>
        </p:nvSpPr>
        <p:spPr bwMode="auto">
          <a:xfrm>
            <a:off x="4837113"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8" name="TextBox 225">
            <a:extLst>
              <a:ext uri="{FF2B5EF4-FFF2-40B4-BE49-F238E27FC236}">
                <a16:creationId xmlns:a16="http://schemas.microsoft.com/office/drawing/2014/main" id="{F675804B-8E97-841B-5480-992755CEFA78}"/>
              </a:ext>
            </a:extLst>
          </p:cNvPr>
          <p:cNvSpPr txBox="1">
            <a:spLocks noChangeArrowheads="1"/>
          </p:cNvSpPr>
          <p:nvPr/>
        </p:nvSpPr>
        <p:spPr bwMode="auto">
          <a:xfrm>
            <a:off x="5022850" y="42370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89" name="TextBox 226">
            <a:extLst>
              <a:ext uri="{FF2B5EF4-FFF2-40B4-BE49-F238E27FC236}">
                <a16:creationId xmlns:a16="http://schemas.microsoft.com/office/drawing/2014/main" id="{533C0B6F-6C8A-03D7-256B-0A6A269E4407}"/>
              </a:ext>
            </a:extLst>
          </p:cNvPr>
          <p:cNvSpPr txBox="1">
            <a:spLocks noChangeArrowheads="1"/>
          </p:cNvSpPr>
          <p:nvPr/>
        </p:nvSpPr>
        <p:spPr bwMode="auto">
          <a:xfrm>
            <a:off x="5022850" y="44656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0" name="TextBox 227">
            <a:extLst>
              <a:ext uri="{FF2B5EF4-FFF2-40B4-BE49-F238E27FC236}">
                <a16:creationId xmlns:a16="http://schemas.microsoft.com/office/drawing/2014/main" id="{21367B0D-D0B5-2BB2-FC4B-3796CBB9E4FF}"/>
              </a:ext>
            </a:extLst>
          </p:cNvPr>
          <p:cNvSpPr txBox="1">
            <a:spLocks noChangeArrowheads="1"/>
          </p:cNvSpPr>
          <p:nvPr/>
        </p:nvSpPr>
        <p:spPr bwMode="auto">
          <a:xfrm>
            <a:off x="5022850" y="46942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1" name="TextBox 228">
            <a:extLst>
              <a:ext uri="{FF2B5EF4-FFF2-40B4-BE49-F238E27FC236}">
                <a16:creationId xmlns:a16="http://schemas.microsoft.com/office/drawing/2014/main" id="{C2522DB8-E04B-80F1-B903-505080958A50}"/>
              </a:ext>
            </a:extLst>
          </p:cNvPr>
          <p:cNvSpPr txBox="1">
            <a:spLocks noChangeArrowheads="1"/>
          </p:cNvSpPr>
          <p:nvPr/>
        </p:nvSpPr>
        <p:spPr bwMode="auto">
          <a:xfrm>
            <a:off x="5022850" y="492283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2" name="TextBox 229">
            <a:extLst>
              <a:ext uri="{FF2B5EF4-FFF2-40B4-BE49-F238E27FC236}">
                <a16:creationId xmlns:a16="http://schemas.microsoft.com/office/drawing/2014/main" id="{B0E72D7A-7F17-D05B-1ACE-AFF3CBED4816}"/>
              </a:ext>
            </a:extLst>
          </p:cNvPr>
          <p:cNvSpPr txBox="1">
            <a:spLocks noChangeArrowheads="1"/>
          </p:cNvSpPr>
          <p:nvPr/>
        </p:nvSpPr>
        <p:spPr bwMode="auto">
          <a:xfrm>
            <a:off x="5218113" y="42370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3" name="TextBox 230">
            <a:extLst>
              <a:ext uri="{FF2B5EF4-FFF2-40B4-BE49-F238E27FC236}">
                <a16:creationId xmlns:a16="http://schemas.microsoft.com/office/drawing/2014/main" id="{26F0375E-C7E3-431D-1499-B94E881FFCF0}"/>
              </a:ext>
            </a:extLst>
          </p:cNvPr>
          <p:cNvSpPr txBox="1">
            <a:spLocks noChangeArrowheads="1"/>
          </p:cNvSpPr>
          <p:nvPr/>
        </p:nvSpPr>
        <p:spPr bwMode="auto">
          <a:xfrm>
            <a:off x="5218113" y="44656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4" name="TextBox 231">
            <a:extLst>
              <a:ext uri="{FF2B5EF4-FFF2-40B4-BE49-F238E27FC236}">
                <a16:creationId xmlns:a16="http://schemas.microsoft.com/office/drawing/2014/main" id="{CE6DB614-B8C2-9926-8540-9347DF5F0922}"/>
              </a:ext>
            </a:extLst>
          </p:cNvPr>
          <p:cNvSpPr txBox="1">
            <a:spLocks noChangeArrowheads="1"/>
          </p:cNvSpPr>
          <p:nvPr/>
        </p:nvSpPr>
        <p:spPr bwMode="auto">
          <a:xfrm>
            <a:off x="5218113" y="46942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5" name="TextBox 232">
            <a:extLst>
              <a:ext uri="{FF2B5EF4-FFF2-40B4-BE49-F238E27FC236}">
                <a16:creationId xmlns:a16="http://schemas.microsoft.com/office/drawing/2014/main" id="{306CECD1-0E54-997D-9F20-57C2749C73F8}"/>
              </a:ext>
            </a:extLst>
          </p:cNvPr>
          <p:cNvSpPr txBox="1">
            <a:spLocks noChangeArrowheads="1"/>
          </p:cNvSpPr>
          <p:nvPr/>
        </p:nvSpPr>
        <p:spPr bwMode="auto">
          <a:xfrm>
            <a:off x="5218113" y="492283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196" name="TextBox 233">
            <a:extLst>
              <a:ext uri="{FF2B5EF4-FFF2-40B4-BE49-F238E27FC236}">
                <a16:creationId xmlns:a16="http://schemas.microsoft.com/office/drawing/2014/main" id="{A7E96418-A8A2-F13E-974C-7275B0FAD60D}"/>
              </a:ext>
            </a:extLst>
          </p:cNvPr>
          <p:cNvSpPr txBox="1">
            <a:spLocks noChangeArrowheads="1"/>
          </p:cNvSpPr>
          <p:nvPr/>
        </p:nvSpPr>
        <p:spPr bwMode="auto">
          <a:xfrm>
            <a:off x="5421313" y="44656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97" name="TextBox 234">
            <a:extLst>
              <a:ext uri="{FF2B5EF4-FFF2-40B4-BE49-F238E27FC236}">
                <a16:creationId xmlns:a16="http://schemas.microsoft.com/office/drawing/2014/main" id="{C5CA5C29-F5C7-652A-2EB1-E791F4581E17}"/>
              </a:ext>
            </a:extLst>
          </p:cNvPr>
          <p:cNvSpPr txBox="1">
            <a:spLocks noChangeArrowheads="1"/>
          </p:cNvSpPr>
          <p:nvPr/>
        </p:nvSpPr>
        <p:spPr bwMode="auto">
          <a:xfrm>
            <a:off x="5421313" y="46942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98" name="TextBox 235">
            <a:extLst>
              <a:ext uri="{FF2B5EF4-FFF2-40B4-BE49-F238E27FC236}">
                <a16:creationId xmlns:a16="http://schemas.microsoft.com/office/drawing/2014/main" id="{391CE13E-6E65-AA2C-3B09-A946AABB57FB}"/>
              </a:ext>
            </a:extLst>
          </p:cNvPr>
          <p:cNvSpPr txBox="1">
            <a:spLocks noChangeArrowheads="1"/>
          </p:cNvSpPr>
          <p:nvPr/>
        </p:nvSpPr>
        <p:spPr bwMode="auto">
          <a:xfrm>
            <a:off x="5421313" y="492283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199" name="TextBox 236">
            <a:extLst>
              <a:ext uri="{FF2B5EF4-FFF2-40B4-BE49-F238E27FC236}">
                <a16:creationId xmlns:a16="http://schemas.microsoft.com/office/drawing/2014/main" id="{2B1B6881-CB0B-CA22-FA21-4EF2FE4DD0D8}"/>
              </a:ext>
            </a:extLst>
          </p:cNvPr>
          <p:cNvSpPr txBox="1">
            <a:spLocks noChangeArrowheads="1"/>
          </p:cNvSpPr>
          <p:nvPr/>
        </p:nvSpPr>
        <p:spPr bwMode="auto">
          <a:xfrm>
            <a:off x="56324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0" name="TextBox 237">
            <a:extLst>
              <a:ext uri="{FF2B5EF4-FFF2-40B4-BE49-F238E27FC236}">
                <a16:creationId xmlns:a16="http://schemas.microsoft.com/office/drawing/2014/main" id="{E216C2DD-CC29-F9EF-B918-688880E744B1}"/>
              </a:ext>
            </a:extLst>
          </p:cNvPr>
          <p:cNvSpPr txBox="1">
            <a:spLocks noChangeArrowheads="1"/>
          </p:cNvSpPr>
          <p:nvPr/>
        </p:nvSpPr>
        <p:spPr bwMode="auto">
          <a:xfrm>
            <a:off x="56324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1" name="TextBox 238">
            <a:extLst>
              <a:ext uri="{FF2B5EF4-FFF2-40B4-BE49-F238E27FC236}">
                <a16:creationId xmlns:a16="http://schemas.microsoft.com/office/drawing/2014/main" id="{9771D7F8-871A-8117-8701-592955015FCC}"/>
              </a:ext>
            </a:extLst>
          </p:cNvPr>
          <p:cNvSpPr txBox="1">
            <a:spLocks noChangeArrowheads="1"/>
          </p:cNvSpPr>
          <p:nvPr/>
        </p:nvSpPr>
        <p:spPr bwMode="auto">
          <a:xfrm>
            <a:off x="56324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2" name="TextBox 239">
            <a:extLst>
              <a:ext uri="{FF2B5EF4-FFF2-40B4-BE49-F238E27FC236}">
                <a16:creationId xmlns:a16="http://schemas.microsoft.com/office/drawing/2014/main" id="{1CB3DC72-BE9B-00DC-58E4-F2C610C12280}"/>
              </a:ext>
            </a:extLst>
          </p:cNvPr>
          <p:cNvSpPr txBox="1">
            <a:spLocks noChangeArrowheads="1"/>
          </p:cNvSpPr>
          <p:nvPr/>
        </p:nvSpPr>
        <p:spPr bwMode="auto">
          <a:xfrm>
            <a:off x="56324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3" name="TextBox 240">
            <a:extLst>
              <a:ext uri="{FF2B5EF4-FFF2-40B4-BE49-F238E27FC236}">
                <a16:creationId xmlns:a16="http://schemas.microsoft.com/office/drawing/2014/main" id="{01463DCE-9DEC-08B7-5332-209E39BA99F5}"/>
              </a:ext>
            </a:extLst>
          </p:cNvPr>
          <p:cNvSpPr txBox="1">
            <a:spLocks noChangeArrowheads="1"/>
          </p:cNvSpPr>
          <p:nvPr/>
        </p:nvSpPr>
        <p:spPr bwMode="auto">
          <a:xfrm>
            <a:off x="58610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4" name="TextBox 241">
            <a:extLst>
              <a:ext uri="{FF2B5EF4-FFF2-40B4-BE49-F238E27FC236}">
                <a16:creationId xmlns:a16="http://schemas.microsoft.com/office/drawing/2014/main" id="{B3CC9F22-9709-001C-E82A-5350BB962032}"/>
              </a:ext>
            </a:extLst>
          </p:cNvPr>
          <p:cNvSpPr txBox="1">
            <a:spLocks noChangeArrowheads="1"/>
          </p:cNvSpPr>
          <p:nvPr/>
        </p:nvSpPr>
        <p:spPr bwMode="auto">
          <a:xfrm>
            <a:off x="58610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5" name="TextBox 242">
            <a:extLst>
              <a:ext uri="{FF2B5EF4-FFF2-40B4-BE49-F238E27FC236}">
                <a16:creationId xmlns:a16="http://schemas.microsoft.com/office/drawing/2014/main" id="{F84E6082-A8DD-20C2-43E6-1931E5B85A3A}"/>
              </a:ext>
            </a:extLst>
          </p:cNvPr>
          <p:cNvSpPr txBox="1">
            <a:spLocks noChangeArrowheads="1"/>
          </p:cNvSpPr>
          <p:nvPr/>
        </p:nvSpPr>
        <p:spPr bwMode="auto">
          <a:xfrm>
            <a:off x="58610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6" name="TextBox 243">
            <a:extLst>
              <a:ext uri="{FF2B5EF4-FFF2-40B4-BE49-F238E27FC236}">
                <a16:creationId xmlns:a16="http://schemas.microsoft.com/office/drawing/2014/main" id="{00B4EEBE-BBE4-ECF4-5F42-3669740FBEF9}"/>
              </a:ext>
            </a:extLst>
          </p:cNvPr>
          <p:cNvSpPr txBox="1">
            <a:spLocks noChangeArrowheads="1"/>
          </p:cNvSpPr>
          <p:nvPr/>
        </p:nvSpPr>
        <p:spPr bwMode="auto">
          <a:xfrm>
            <a:off x="58610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7" name="TextBox 244">
            <a:extLst>
              <a:ext uri="{FF2B5EF4-FFF2-40B4-BE49-F238E27FC236}">
                <a16:creationId xmlns:a16="http://schemas.microsoft.com/office/drawing/2014/main" id="{10B5163B-0802-FCB7-015E-0022518888D2}"/>
              </a:ext>
            </a:extLst>
          </p:cNvPr>
          <p:cNvSpPr txBox="1">
            <a:spLocks noChangeArrowheads="1"/>
          </p:cNvSpPr>
          <p:nvPr/>
        </p:nvSpPr>
        <p:spPr bwMode="auto">
          <a:xfrm>
            <a:off x="6089650" y="42370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8" name="TextBox 245">
            <a:extLst>
              <a:ext uri="{FF2B5EF4-FFF2-40B4-BE49-F238E27FC236}">
                <a16:creationId xmlns:a16="http://schemas.microsoft.com/office/drawing/2014/main" id="{D1C78AE9-6A6C-4EEF-7772-3D24D5B5636C}"/>
              </a:ext>
            </a:extLst>
          </p:cNvPr>
          <p:cNvSpPr txBox="1">
            <a:spLocks noChangeArrowheads="1"/>
          </p:cNvSpPr>
          <p:nvPr/>
        </p:nvSpPr>
        <p:spPr bwMode="auto">
          <a:xfrm>
            <a:off x="6089650" y="44656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09" name="TextBox 246">
            <a:extLst>
              <a:ext uri="{FF2B5EF4-FFF2-40B4-BE49-F238E27FC236}">
                <a16:creationId xmlns:a16="http://schemas.microsoft.com/office/drawing/2014/main" id="{8E3DCBAE-F4B5-2BA7-FC5D-253F117EDE49}"/>
              </a:ext>
            </a:extLst>
          </p:cNvPr>
          <p:cNvSpPr txBox="1">
            <a:spLocks noChangeArrowheads="1"/>
          </p:cNvSpPr>
          <p:nvPr/>
        </p:nvSpPr>
        <p:spPr bwMode="auto">
          <a:xfrm>
            <a:off x="6089650" y="46942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10" name="TextBox 247">
            <a:extLst>
              <a:ext uri="{FF2B5EF4-FFF2-40B4-BE49-F238E27FC236}">
                <a16:creationId xmlns:a16="http://schemas.microsoft.com/office/drawing/2014/main" id="{819A4BC7-B318-5467-BE96-9EE8F505FBF3}"/>
              </a:ext>
            </a:extLst>
          </p:cNvPr>
          <p:cNvSpPr txBox="1">
            <a:spLocks noChangeArrowheads="1"/>
          </p:cNvSpPr>
          <p:nvPr/>
        </p:nvSpPr>
        <p:spPr bwMode="auto">
          <a:xfrm>
            <a:off x="6089650" y="4922838"/>
            <a:ext cx="365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11" name="TextBox 248">
            <a:extLst>
              <a:ext uri="{FF2B5EF4-FFF2-40B4-BE49-F238E27FC236}">
                <a16:creationId xmlns:a16="http://schemas.microsoft.com/office/drawing/2014/main" id="{9E6EE554-AE09-FD5B-CD53-B9C8CCF24F7F}"/>
              </a:ext>
            </a:extLst>
          </p:cNvPr>
          <p:cNvSpPr txBox="1">
            <a:spLocks noChangeArrowheads="1"/>
          </p:cNvSpPr>
          <p:nvPr/>
        </p:nvSpPr>
        <p:spPr bwMode="auto">
          <a:xfrm>
            <a:off x="5480050" y="5183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2" name="TextBox 249">
            <a:extLst>
              <a:ext uri="{FF2B5EF4-FFF2-40B4-BE49-F238E27FC236}">
                <a16:creationId xmlns:a16="http://schemas.microsoft.com/office/drawing/2014/main" id="{A8D0FC67-F965-4BCD-9C20-DCF7A9DD8AA0}"/>
              </a:ext>
            </a:extLst>
          </p:cNvPr>
          <p:cNvSpPr txBox="1">
            <a:spLocks noChangeArrowheads="1"/>
          </p:cNvSpPr>
          <p:nvPr/>
        </p:nvSpPr>
        <p:spPr bwMode="auto">
          <a:xfrm>
            <a:off x="5480050" y="5411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3" name="TextBox 250">
            <a:extLst>
              <a:ext uri="{FF2B5EF4-FFF2-40B4-BE49-F238E27FC236}">
                <a16:creationId xmlns:a16="http://schemas.microsoft.com/office/drawing/2014/main" id="{822E1488-13C0-A237-D4A6-868A829B89D7}"/>
              </a:ext>
            </a:extLst>
          </p:cNvPr>
          <p:cNvSpPr txBox="1">
            <a:spLocks noChangeArrowheads="1"/>
          </p:cNvSpPr>
          <p:nvPr/>
        </p:nvSpPr>
        <p:spPr bwMode="auto">
          <a:xfrm>
            <a:off x="5480050" y="5640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4" name="TextBox 251">
            <a:extLst>
              <a:ext uri="{FF2B5EF4-FFF2-40B4-BE49-F238E27FC236}">
                <a16:creationId xmlns:a16="http://schemas.microsoft.com/office/drawing/2014/main" id="{63BC4522-2974-8DE0-9FB0-ACFA9DE641DC}"/>
              </a:ext>
            </a:extLst>
          </p:cNvPr>
          <p:cNvSpPr txBox="1">
            <a:spLocks noChangeArrowheads="1"/>
          </p:cNvSpPr>
          <p:nvPr/>
        </p:nvSpPr>
        <p:spPr bwMode="auto">
          <a:xfrm>
            <a:off x="5480050" y="5868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5" name="TextBox 252">
            <a:extLst>
              <a:ext uri="{FF2B5EF4-FFF2-40B4-BE49-F238E27FC236}">
                <a16:creationId xmlns:a16="http://schemas.microsoft.com/office/drawing/2014/main" id="{AE817BFF-DF30-C7C0-013B-8E73CB915E22}"/>
              </a:ext>
            </a:extLst>
          </p:cNvPr>
          <p:cNvSpPr txBox="1">
            <a:spLocks noChangeArrowheads="1"/>
          </p:cNvSpPr>
          <p:nvPr/>
        </p:nvSpPr>
        <p:spPr bwMode="auto">
          <a:xfrm>
            <a:off x="5675313"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6" name="TextBox 253">
            <a:extLst>
              <a:ext uri="{FF2B5EF4-FFF2-40B4-BE49-F238E27FC236}">
                <a16:creationId xmlns:a16="http://schemas.microsoft.com/office/drawing/2014/main" id="{DA282C1D-6A50-C180-B973-29EC05B21758}"/>
              </a:ext>
            </a:extLst>
          </p:cNvPr>
          <p:cNvSpPr txBox="1">
            <a:spLocks noChangeArrowheads="1"/>
          </p:cNvSpPr>
          <p:nvPr/>
        </p:nvSpPr>
        <p:spPr bwMode="auto">
          <a:xfrm>
            <a:off x="5675313"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7" name="TextBox 254">
            <a:extLst>
              <a:ext uri="{FF2B5EF4-FFF2-40B4-BE49-F238E27FC236}">
                <a16:creationId xmlns:a16="http://schemas.microsoft.com/office/drawing/2014/main" id="{4EF31704-373D-8B25-DDA5-593E023ED2DC}"/>
              </a:ext>
            </a:extLst>
          </p:cNvPr>
          <p:cNvSpPr txBox="1">
            <a:spLocks noChangeArrowheads="1"/>
          </p:cNvSpPr>
          <p:nvPr/>
        </p:nvSpPr>
        <p:spPr bwMode="auto">
          <a:xfrm>
            <a:off x="5675313"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8" name="TextBox 255">
            <a:extLst>
              <a:ext uri="{FF2B5EF4-FFF2-40B4-BE49-F238E27FC236}">
                <a16:creationId xmlns:a16="http://schemas.microsoft.com/office/drawing/2014/main" id="{850E819A-1EDD-6DED-63C5-DFFCE2CC8EDF}"/>
              </a:ext>
            </a:extLst>
          </p:cNvPr>
          <p:cNvSpPr txBox="1">
            <a:spLocks noChangeArrowheads="1"/>
          </p:cNvSpPr>
          <p:nvPr/>
        </p:nvSpPr>
        <p:spPr bwMode="auto">
          <a:xfrm>
            <a:off x="5675313"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19" name="TextBox 256">
            <a:extLst>
              <a:ext uri="{FF2B5EF4-FFF2-40B4-BE49-F238E27FC236}">
                <a16:creationId xmlns:a16="http://schemas.microsoft.com/office/drawing/2014/main" id="{A21632A5-1CFF-2E85-02C0-C7F9AD3236AD}"/>
              </a:ext>
            </a:extLst>
          </p:cNvPr>
          <p:cNvSpPr txBox="1">
            <a:spLocks noChangeArrowheads="1"/>
          </p:cNvSpPr>
          <p:nvPr/>
        </p:nvSpPr>
        <p:spPr bwMode="auto">
          <a:xfrm>
            <a:off x="5861050" y="51831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0" name="TextBox 257">
            <a:extLst>
              <a:ext uri="{FF2B5EF4-FFF2-40B4-BE49-F238E27FC236}">
                <a16:creationId xmlns:a16="http://schemas.microsoft.com/office/drawing/2014/main" id="{1EE94684-7C82-45CA-DF98-DEFC2579BEA0}"/>
              </a:ext>
            </a:extLst>
          </p:cNvPr>
          <p:cNvSpPr txBox="1">
            <a:spLocks noChangeArrowheads="1"/>
          </p:cNvSpPr>
          <p:nvPr/>
        </p:nvSpPr>
        <p:spPr bwMode="auto">
          <a:xfrm>
            <a:off x="5861050" y="54117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1" name="TextBox 258">
            <a:extLst>
              <a:ext uri="{FF2B5EF4-FFF2-40B4-BE49-F238E27FC236}">
                <a16:creationId xmlns:a16="http://schemas.microsoft.com/office/drawing/2014/main" id="{5E95FA8A-EF1A-8087-FD84-5BDBC474E13E}"/>
              </a:ext>
            </a:extLst>
          </p:cNvPr>
          <p:cNvSpPr txBox="1">
            <a:spLocks noChangeArrowheads="1"/>
          </p:cNvSpPr>
          <p:nvPr/>
        </p:nvSpPr>
        <p:spPr bwMode="auto">
          <a:xfrm>
            <a:off x="5861050" y="56403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2" name="TextBox 259">
            <a:extLst>
              <a:ext uri="{FF2B5EF4-FFF2-40B4-BE49-F238E27FC236}">
                <a16:creationId xmlns:a16="http://schemas.microsoft.com/office/drawing/2014/main" id="{BB36AD0A-8466-1D68-F4CA-BF01378BC3E1}"/>
              </a:ext>
            </a:extLst>
          </p:cNvPr>
          <p:cNvSpPr txBox="1">
            <a:spLocks noChangeArrowheads="1"/>
          </p:cNvSpPr>
          <p:nvPr/>
        </p:nvSpPr>
        <p:spPr bwMode="auto">
          <a:xfrm>
            <a:off x="5861050" y="5868988"/>
            <a:ext cx="339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3" name="TextBox 260">
            <a:extLst>
              <a:ext uri="{FF2B5EF4-FFF2-40B4-BE49-F238E27FC236}">
                <a16:creationId xmlns:a16="http://schemas.microsoft.com/office/drawing/2014/main" id="{86C6C1DA-7079-3C04-974D-ECB953E85CA4}"/>
              </a:ext>
            </a:extLst>
          </p:cNvPr>
          <p:cNvSpPr txBox="1">
            <a:spLocks noChangeArrowheads="1"/>
          </p:cNvSpPr>
          <p:nvPr/>
        </p:nvSpPr>
        <p:spPr bwMode="auto">
          <a:xfrm>
            <a:off x="6056313" y="51831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4" name="TextBox 261">
            <a:extLst>
              <a:ext uri="{FF2B5EF4-FFF2-40B4-BE49-F238E27FC236}">
                <a16:creationId xmlns:a16="http://schemas.microsoft.com/office/drawing/2014/main" id="{FD810068-F8B3-ABB5-5D34-87C20E9E8CF1}"/>
              </a:ext>
            </a:extLst>
          </p:cNvPr>
          <p:cNvSpPr txBox="1">
            <a:spLocks noChangeArrowheads="1"/>
          </p:cNvSpPr>
          <p:nvPr/>
        </p:nvSpPr>
        <p:spPr bwMode="auto">
          <a:xfrm>
            <a:off x="6056313" y="54117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5" name="TextBox 262">
            <a:extLst>
              <a:ext uri="{FF2B5EF4-FFF2-40B4-BE49-F238E27FC236}">
                <a16:creationId xmlns:a16="http://schemas.microsoft.com/office/drawing/2014/main" id="{7D06D7F4-02A6-B50F-9A89-2F49FD2E413D}"/>
              </a:ext>
            </a:extLst>
          </p:cNvPr>
          <p:cNvSpPr txBox="1">
            <a:spLocks noChangeArrowheads="1"/>
          </p:cNvSpPr>
          <p:nvPr/>
        </p:nvSpPr>
        <p:spPr bwMode="auto">
          <a:xfrm>
            <a:off x="6056313" y="56403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6" name="TextBox 263">
            <a:extLst>
              <a:ext uri="{FF2B5EF4-FFF2-40B4-BE49-F238E27FC236}">
                <a16:creationId xmlns:a16="http://schemas.microsoft.com/office/drawing/2014/main" id="{B3DBD172-B90B-C9A2-8EDF-D0719755E00D}"/>
              </a:ext>
            </a:extLst>
          </p:cNvPr>
          <p:cNvSpPr txBox="1">
            <a:spLocks noChangeArrowheads="1"/>
          </p:cNvSpPr>
          <p:nvPr/>
        </p:nvSpPr>
        <p:spPr bwMode="auto">
          <a:xfrm>
            <a:off x="6056313" y="5868988"/>
            <a:ext cx="33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X</a:t>
            </a:r>
          </a:p>
        </p:txBody>
      </p:sp>
      <p:sp>
        <p:nvSpPr>
          <p:cNvPr id="42227" name="TextBox 264">
            <a:extLst>
              <a:ext uri="{FF2B5EF4-FFF2-40B4-BE49-F238E27FC236}">
                <a16:creationId xmlns:a16="http://schemas.microsoft.com/office/drawing/2014/main" id="{A58D782C-CAFA-FE74-BDAC-8284D4CAB5CD}"/>
              </a:ext>
            </a:extLst>
          </p:cNvPr>
          <p:cNvSpPr txBox="1">
            <a:spLocks noChangeArrowheads="1"/>
          </p:cNvSpPr>
          <p:nvPr/>
        </p:nvSpPr>
        <p:spPr bwMode="auto">
          <a:xfrm>
            <a:off x="4600575" y="51831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28" name="TextBox 265">
            <a:extLst>
              <a:ext uri="{FF2B5EF4-FFF2-40B4-BE49-F238E27FC236}">
                <a16:creationId xmlns:a16="http://schemas.microsoft.com/office/drawing/2014/main" id="{CBCCD7FB-8E89-41EE-3057-50489D5969DB}"/>
              </a:ext>
            </a:extLst>
          </p:cNvPr>
          <p:cNvSpPr txBox="1">
            <a:spLocks noChangeArrowheads="1"/>
          </p:cNvSpPr>
          <p:nvPr/>
        </p:nvSpPr>
        <p:spPr bwMode="auto">
          <a:xfrm>
            <a:off x="4600575" y="54117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29" name="TextBox 266">
            <a:extLst>
              <a:ext uri="{FF2B5EF4-FFF2-40B4-BE49-F238E27FC236}">
                <a16:creationId xmlns:a16="http://schemas.microsoft.com/office/drawing/2014/main" id="{C9676B55-A888-1FBA-BEF2-02930257EFE9}"/>
              </a:ext>
            </a:extLst>
          </p:cNvPr>
          <p:cNvSpPr txBox="1">
            <a:spLocks noChangeArrowheads="1"/>
          </p:cNvSpPr>
          <p:nvPr/>
        </p:nvSpPr>
        <p:spPr bwMode="auto">
          <a:xfrm>
            <a:off x="4600575" y="56403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0" name="TextBox 267">
            <a:extLst>
              <a:ext uri="{FF2B5EF4-FFF2-40B4-BE49-F238E27FC236}">
                <a16:creationId xmlns:a16="http://schemas.microsoft.com/office/drawing/2014/main" id="{9E208864-9E81-CE80-1403-8C788F47FA15}"/>
              </a:ext>
            </a:extLst>
          </p:cNvPr>
          <p:cNvSpPr txBox="1">
            <a:spLocks noChangeArrowheads="1"/>
          </p:cNvSpPr>
          <p:nvPr/>
        </p:nvSpPr>
        <p:spPr bwMode="auto">
          <a:xfrm>
            <a:off x="4600575" y="5868988"/>
            <a:ext cx="3635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1" name="TextBox 268">
            <a:extLst>
              <a:ext uri="{FF2B5EF4-FFF2-40B4-BE49-F238E27FC236}">
                <a16:creationId xmlns:a16="http://schemas.microsoft.com/office/drawing/2014/main" id="{6FA5241C-DA56-E018-E94C-E591CAFB6926}"/>
              </a:ext>
            </a:extLst>
          </p:cNvPr>
          <p:cNvSpPr txBox="1">
            <a:spLocks noChangeArrowheads="1"/>
          </p:cNvSpPr>
          <p:nvPr/>
        </p:nvSpPr>
        <p:spPr bwMode="auto">
          <a:xfrm>
            <a:off x="48117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2" name="TextBox 269">
            <a:extLst>
              <a:ext uri="{FF2B5EF4-FFF2-40B4-BE49-F238E27FC236}">
                <a16:creationId xmlns:a16="http://schemas.microsoft.com/office/drawing/2014/main" id="{53C8FA0F-E4EF-DE8E-393C-C5D5793302FC}"/>
              </a:ext>
            </a:extLst>
          </p:cNvPr>
          <p:cNvSpPr txBox="1">
            <a:spLocks noChangeArrowheads="1"/>
          </p:cNvSpPr>
          <p:nvPr/>
        </p:nvSpPr>
        <p:spPr bwMode="auto">
          <a:xfrm>
            <a:off x="48117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3" name="TextBox 270">
            <a:extLst>
              <a:ext uri="{FF2B5EF4-FFF2-40B4-BE49-F238E27FC236}">
                <a16:creationId xmlns:a16="http://schemas.microsoft.com/office/drawing/2014/main" id="{CABA780E-5D7F-A10A-E35B-36EF1EE4F7C2}"/>
              </a:ext>
            </a:extLst>
          </p:cNvPr>
          <p:cNvSpPr txBox="1">
            <a:spLocks noChangeArrowheads="1"/>
          </p:cNvSpPr>
          <p:nvPr/>
        </p:nvSpPr>
        <p:spPr bwMode="auto">
          <a:xfrm>
            <a:off x="48117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4" name="TextBox 271">
            <a:extLst>
              <a:ext uri="{FF2B5EF4-FFF2-40B4-BE49-F238E27FC236}">
                <a16:creationId xmlns:a16="http://schemas.microsoft.com/office/drawing/2014/main" id="{FC0D7C92-A71A-299D-7F23-7FC6D5441A06}"/>
              </a:ext>
            </a:extLst>
          </p:cNvPr>
          <p:cNvSpPr txBox="1">
            <a:spLocks noChangeArrowheads="1"/>
          </p:cNvSpPr>
          <p:nvPr/>
        </p:nvSpPr>
        <p:spPr bwMode="auto">
          <a:xfrm>
            <a:off x="48117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5" name="TextBox 272">
            <a:extLst>
              <a:ext uri="{FF2B5EF4-FFF2-40B4-BE49-F238E27FC236}">
                <a16:creationId xmlns:a16="http://schemas.microsoft.com/office/drawing/2014/main" id="{BA2EABDA-D895-7D74-9282-85BED5321352}"/>
              </a:ext>
            </a:extLst>
          </p:cNvPr>
          <p:cNvSpPr txBox="1">
            <a:spLocks noChangeArrowheads="1"/>
          </p:cNvSpPr>
          <p:nvPr/>
        </p:nvSpPr>
        <p:spPr bwMode="auto">
          <a:xfrm>
            <a:off x="50403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6" name="TextBox 273">
            <a:extLst>
              <a:ext uri="{FF2B5EF4-FFF2-40B4-BE49-F238E27FC236}">
                <a16:creationId xmlns:a16="http://schemas.microsoft.com/office/drawing/2014/main" id="{90C5C714-D901-48E7-4045-F03E7F1331F9}"/>
              </a:ext>
            </a:extLst>
          </p:cNvPr>
          <p:cNvSpPr txBox="1">
            <a:spLocks noChangeArrowheads="1"/>
          </p:cNvSpPr>
          <p:nvPr/>
        </p:nvSpPr>
        <p:spPr bwMode="auto">
          <a:xfrm>
            <a:off x="50403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7" name="TextBox 274">
            <a:extLst>
              <a:ext uri="{FF2B5EF4-FFF2-40B4-BE49-F238E27FC236}">
                <a16:creationId xmlns:a16="http://schemas.microsoft.com/office/drawing/2014/main" id="{A64AE7B1-F23E-144A-171E-CA0427C8DA73}"/>
              </a:ext>
            </a:extLst>
          </p:cNvPr>
          <p:cNvSpPr txBox="1">
            <a:spLocks noChangeArrowheads="1"/>
          </p:cNvSpPr>
          <p:nvPr/>
        </p:nvSpPr>
        <p:spPr bwMode="auto">
          <a:xfrm>
            <a:off x="50403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8" name="TextBox 275">
            <a:extLst>
              <a:ext uri="{FF2B5EF4-FFF2-40B4-BE49-F238E27FC236}">
                <a16:creationId xmlns:a16="http://schemas.microsoft.com/office/drawing/2014/main" id="{F0837C02-D423-BD3A-89E5-73B2339F1115}"/>
              </a:ext>
            </a:extLst>
          </p:cNvPr>
          <p:cNvSpPr txBox="1">
            <a:spLocks noChangeArrowheads="1"/>
          </p:cNvSpPr>
          <p:nvPr/>
        </p:nvSpPr>
        <p:spPr bwMode="auto">
          <a:xfrm>
            <a:off x="50403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39" name="TextBox 276">
            <a:extLst>
              <a:ext uri="{FF2B5EF4-FFF2-40B4-BE49-F238E27FC236}">
                <a16:creationId xmlns:a16="http://schemas.microsoft.com/office/drawing/2014/main" id="{BD965CA9-36D6-E3E5-D38D-EAAC828E6B80}"/>
              </a:ext>
            </a:extLst>
          </p:cNvPr>
          <p:cNvSpPr txBox="1">
            <a:spLocks noChangeArrowheads="1"/>
          </p:cNvSpPr>
          <p:nvPr/>
        </p:nvSpPr>
        <p:spPr bwMode="auto">
          <a:xfrm>
            <a:off x="5268913" y="51831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40" name="TextBox 277">
            <a:extLst>
              <a:ext uri="{FF2B5EF4-FFF2-40B4-BE49-F238E27FC236}">
                <a16:creationId xmlns:a16="http://schemas.microsoft.com/office/drawing/2014/main" id="{C84E1932-0BAC-FF8E-FEDF-F16FBC5F3B75}"/>
              </a:ext>
            </a:extLst>
          </p:cNvPr>
          <p:cNvSpPr txBox="1">
            <a:spLocks noChangeArrowheads="1"/>
          </p:cNvSpPr>
          <p:nvPr/>
        </p:nvSpPr>
        <p:spPr bwMode="auto">
          <a:xfrm>
            <a:off x="5268913" y="54117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41" name="TextBox 278">
            <a:extLst>
              <a:ext uri="{FF2B5EF4-FFF2-40B4-BE49-F238E27FC236}">
                <a16:creationId xmlns:a16="http://schemas.microsoft.com/office/drawing/2014/main" id="{4FBA9400-555E-6448-4349-DBC155AFBF7C}"/>
              </a:ext>
            </a:extLst>
          </p:cNvPr>
          <p:cNvSpPr txBox="1">
            <a:spLocks noChangeArrowheads="1"/>
          </p:cNvSpPr>
          <p:nvPr/>
        </p:nvSpPr>
        <p:spPr bwMode="auto">
          <a:xfrm>
            <a:off x="5268913" y="56403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42242" name="TextBox 279">
            <a:extLst>
              <a:ext uri="{FF2B5EF4-FFF2-40B4-BE49-F238E27FC236}">
                <a16:creationId xmlns:a16="http://schemas.microsoft.com/office/drawing/2014/main" id="{5EEEB935-08C4-4257-C2F8-C64FBC711BC3}"/>
              </a:ext>
            </a:extLst>
          </p:cNvPr>
          <p:cNvSpPr txBox="1">
            <a:spLocks noChangeArrowheads="1"/>
          </p:cNvSpPr>
          <p:nvPr/>
        </p:nvSpPr>
        <p:spPr bwMode="auto">
          <a:xfrm>
            <a:off x="5268913" y="5868988"/>
            <a:ext cx="3635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t>O</a:t>
            </a:r>
          </a:p>
        </p:txBody>
      </p:sp>
      <p:sp>
        <p:nvSpPr>
          <p:cNvPr id="2" name="5-Point Star 1">
            <a:extLst>
              <a:ext uri="{FF2B5EF4-FFF2-40B4-BE49-F238E27FC236}">
                <a16:creationId xmlns:a16="http://schemas.microsoft.com/office/drawing/2014/main" id="{C16FA27F-842A-D324-2241-8E1B117C544A}"/>
              </a:ext>
            </a:extLst>
          </p:cNvPr>
          <p:cNvSpPr/>
          <p:nvPr/>
        </p:nvSpPr>
        <p:spPr bwMode="auto">
          <a:xfrm>
            <a:off x="4930775" y="3551238"/>
            <a:ext cx="338138" cy="33655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1">
              <a:lnSpc>
                <a:spcPct val="93000"/>
              </a:lnSpc>
              <a:buClr>
                <a:srgbClr val="000000"/>
              </a:buClr>
              <a:buSzPct val="100000"/>
              <a:buFont typeface="Times New Roman" pitchFamily="16" charset="0"/>
              <a:buNone/>
              <a:defRPr/>
            </a:pPr>
            <a:endParaRPr lang="en-US">
              <a:latin typeface="Arial" charset="0"/>
            </a:endParaRPr>
          </a:p>
        </p:txBody>
      </p:sp>
      <p:cxnSp>
        <p:nvCxnSpPr>
          <p:cNvPr id="42244" name="Straight Arrow Connector 5">
            <a:extLst>
              <a:ext uri="{FF2B5EF4-FFF2-40B4-BE49-F238E27FC236}">
                <a16:creationId xmlns:a16="http://schemas.microsoft.com/office/drawing/2014/main" id="{AB9D9C35-D061-8D6E-5D81-783D6E3265DB}"/>
              </a:ext>
            </a:extLst>
          </p:cNvPr>
          <p:cNvCxnSpPr>
            <a:cxnSpLocks noChangeShapeType="1"/>
          </p:cNvCxnSpPr>
          <p:nvPr/>
        </p:nvCxnSpPr>
        <p:spPr bwMode="auto">
          <a:xfrm flipH="1">
            <a:off x="5248275" y="3594100"/>
            <a:ext cx="1752600" cy="174625"/>
          </a:xfrm>
          <a:prstGeom prst="straightConnector1">
            <a:avLst/>
          </a:prstGeom>
          <a:noFill/>
          <a:ln w="254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2245" name="TextBox 6">
            <a:extLst>
              <a:ext uri="{FF2B5EF4-FFF2-40B4-BE49-F238E27FC236}">
                <a16:creationId xmlns:a16="http://schemas.microsoft.com/office/drawing/2014/main" id="{7B553336-C120-1A64-BFB0-55AD34553741}"/>
              </a:ext>
            </a:extLst>
          </p:cNvPr>
          <p:cNvSpPr txBox="1">
            <a:spLocks noChangeArrowheads="1"/>
          </p:cNvSpPr>
          <p:nvPr/>
        </p:nvSpPr>
        <p:spPr bwMode="auto">
          <a:xfrm>
            <a:off x="6970713" y="3422650"/>
            <a:ext cx="2667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a:solidFill>
                  <a:srgbClr val="FF0000"/>
                </a:solidFill>
                <a:latin typeface="Calibri" panose="020F0502020204030204" pitchFamily="34" charset="0"/>
              </a:rPr>
              <a:t>This is surrounded by O’s and will probably be voted to be an O.</a:t>
            </a:r>
          </a:p>
        </p:txBody>
      </p:sp>
      <p:sp>
        <p:nvSpPr>
          <p:cNvPr id="281" name="5-Point Star 280">
            <a:extLst>
              <a:ext uri="{FF2B5EF4-FFF2-40B4-BE49-F238E27FC236}">
                <a16:creationId xmlns:a16="http://schemas.microsoft.com/office/drawing/2014/main" id="{22E81584-80D8-1509-2C13-B8F45E6DE624}"/>
              </a:ext>
            </a:extLst>
          </p:cNvPr>
          <p:cNvSpPr/>
          <p:nvPr/>
        </p:nvSpPr>
        <p:spPr bwMode="auto">
          <a:xfrm>
            <a:off x="3973513" y="5480050"/>
            <a:ext cx="338137" cy="336550"/>
          </a:xfrm>
          <a:prstGeom prst="star5">
            <a:avLst/>
          </a:prstGeom>
          <a:solidFill>
            <a:schemeClr val="accent2"/>
          </a:solidFill>
          <a:ln w="9525" cap="flat" cmpd="sng" algn="ctr">
            <a:solidFill>
              <a:schemeClr val="accent2"/>
            </a:solidFill>
            <a:prstDash val="solid"/>
            <a:round/>
            <a:headEnd type="none" w="med" len="med"/>
            <a:tailEnd type="none" w="med" len="med"/>
          </a:ln>
          <a:effectLst/>
        </p:spPr>
        <p:txBody>
          <a:bodyPr/>
          <a:lstStyle/>
          <a:p>
            <a:pPr eaLnBrk="1">
              <a:lnSpc>
                <a:spcPct val="93000"/>
              </a:lnSpc>
              <a:buClr>
                <a:srgbClr val="000000"/>
              </a:buClr>
              <a:buSzPct val="100000"/>
              <a:buFont typeface="Times New Roman" pitchFamily="16" charset="0"/>
              <a:buNone/>
              <a:defRPr/>
            </a:pPr>
            <a:endParaRPr lang="en-US">
              <a:solidFill>
                <a:schemeClr val="accent2"/>
              </a:solidFill>
              <a:latin typeface="Arial" charset="0"/>
            </a:endParaRPr>
          </a:p>
        </p:txBody>
      </p:sp>
      <p:cxnSp>
        <p:nvCxnSpPr>
          <p:cNvPr id="42247" name="Straight Arrow Connector 281">
            <a:extLst>
              <a:ext uri="{FF2B5EF4-FFF2-40B4-BE49-F238E27FC236}">
                <a16:creationId xmlns:a16="http://schemas.microsoft.com/office/drawing/2014/main" id="{225E97C3-50EF-75FA-04A2-C932CA0048DD}"/>
              </a:ext>
            </a:extLst>
          </p:cNvPr>
          <p:cNvCxnSpPr>
            <a:cxnSpLocks noChangeShapeType="1"/>
          </p:cNvCxnSpPr>
          <p:nvPr/>
        </p:nvCxnSpPr>
        <p:spPr bwMode="auto">
          <a:xfrm flipH="1" flipV="1">
            <a:off x="4292600" y="5697538"/>
            <a:ext cx="1568450" cy="825500"/>
          </a:xfrm>
          <a:prstGeom prst="straightConnector1">
            <a:avLst/>
          </a:prstGeom>
          <a:noFill/>
          <a:ln w="25400" algn="ctr">
            <a:solidFill>
              <a:schemeClr val="accent2"/>
            </a:solidFill>
            <a:round/>
            <a:headEnd/>
            <a:tailEnd type="triangle" w="med" len="med"/>
          </a:ln>
          <a:extLst>
            <a:ext uri="{909E8E84-426E-40DD-AFC4-6F175D3DCCD1}">
              <a14:hiddenFill xmlns:a14="http://schemas.microsoft.com/office/drawing/2010/main">
                <a:noFill/>
              </a14:hiddenFill>
            </a:ext>
          </a:extLst>
        </p:spPr>
      </p:cxnSp>
      <p:sp>
        <p:nvSpPr>
          <p:cNvPr id="42248" name="TextBox 282">
            <a:extLst>
              <a:ext uri="{FF2B5EF4-FFF2-40B4-BE49-F238E27FC236}">
                <a16:creationId xmlns:a16="http://schemas.microsoft.com/office/drawing/2014/main" id="{2ACA52C2-4117-F2C3-7B1D-8538413F7F71}"/>
              </a:ext>
            </a:extLst>
          </p:cNvPr>
          <p:cNvSpPr txBox="1">
            <a:spLocks noChangeArrowheads="1"/>
          </p:cNvSpPr>
          <p:nvPr/>
        </p:nvSpPr>
        <p:spPr bwMode="auto">
          <a:xfrm>
            <a:off x="5784850" y="6356350"/>
            <a:ext cx="2667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a:solidFill>
                  <a:schemeClr val="accent2"/>
                </a:solidFill>
                <a:latin typeface="Calibri" panose="020F0502020204030204" pitchFamily="34" charset="0"/>
              </a:rPr>
              <a:t>This one is surrounded by X’s and will probably be voted to be an X.</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A0069-6421-C5A4-18DD-F5F9B584206C}"/>
              </a:ext>
            </a:extLst>
          </p:cNvPr>
          <p:cNvPicPr>
            <a:picLocks noChangeAspect="1"/>
          </p:cNvPicPr>
          <p:nvPr/>
        </p:nvPicPr>
        <p:blipFill>
          <a:blip r:embed="rId2"/>
          <a:stretch>
            <a:fillRect/>
          </a:stretch>
        </p:blipFill>
        <p:spPr>
          <a:xfrm>
            <a:off x="239712" y="2484437"/>
            <a:ext cx="9623819" cy="4041535"/>
          </a:xfrm>
          <a:prstGeom prst="rect">
            <a:avLst/>
          </a:prstGeom>
        </p:spPr>
      </p:pic>
      <p:pic>
        <p:nvPicPr>
          <p:cNvPr id="7" name="Picture 6">
            <a:extLst>
              <a:ext uri="{FF2B5EF4-FFF2-40B4-BE49-F238E27FC236}">
                <a16:creationId xmlns:a16="http://schemas.microsoft.com/office/drawing/2014/main" id="{BE9387E7-C4C4-538B-82B5-FBAB61E494F6}"/>
              </a:ext>
            </a:extLst>
          </p:cNvPr>
          <p:cNvPicPr>
            <a:picLocks noChangeAspect="1"/>
          </p:cNvPicPr>
          <p:nvPr/>
        </p:nvPicPr>
        <p:blipFill>
          <a:blip r:embed="rId3"/>
          <a:stretch>
            <a:fillRect/>
          </a:stretch>
        </p:blipFill>
        <p:spPr>
          <a:xfrm>
            <a:off x="7476944" y="7327900"/>
            <a:ext cx="2595743" cy="211137"/>
          </a:xfrm>
          <a:prstGeom prst="rect">
            <a:avLst/>
          </a:prstGeom>
        </p:spPr>
      </p:pic>
      <p:sp>
        <p:nvSpPr>
          <p:cNvPr id="8" name="TextBox 7">
            <a:extLst>
              <a:ext uri="{FF2B5EF4-FFF2-40B4-BE49-F238E27FC236}">
                <a16:creationId xmlns:a16="http://schemas.microsoft.com/office/drawing/2014/main" id="{6BEFD7AC-F7B7-5E2E-61AE-B59BBBF8E9A9}"/>
              </a:ext>
            </a:extLst>
          </p:cNvPr>
          <p:cNvSpPr txBox="1">
            <a:spLocks noChangeArrowheads="1"/>
          </p:cNvSpPr>
          <p:nvPr/>
        </p:nvSpPr>
        <p:spPr bwMode="auto">
          <a:xfrm>
            <a:off x="-84138" y="-84138"/>
            <a:ext cx="10164763" cy="187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This is a great case for something called </a:t>
            </a:r>
          </a:p>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a </a:t>
            </a:r>
            <a:r>
              <a:rPr lang="en-US" altLang="en-US" sz="3100" b="1" i="1" u="sng" dirty="0">
                <a:latin typeface="Calibri" panose="020F0502020204030204" pitchFamily="34" charset="0"/>
              </a:rPr>
              <a:t>k-nearest neighbors classifier</a:t>
            </a:r>
            <a:r>
              <a:rPr lang="en-US" altLang="en-US" sz="3100" b="1" i="1" dirty="0">
                <a:latin typeface="Calibri" panose="020F0502020204030204" pitchFamily="34" charset="0"/>
              </a:rPr>
              <a:t>:</a:t>
            </a:r>
            <a:endParaRPr lang="en-US" altLang="en-US" sz="3100" b="1"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b="1" i="1" dirty="0">
                <a:solidFill>
                  <a:srgbClr val="FF0000"/>
                </a:solidFill>
                <a:latin typeface="Calibri" panose="020F0502020204030204" pitchFamily="34" charset="0"/>
              </a:rPr>
              <a:t>	</a:t>
            </a:r>
            <a:r>
              <a:rPr lang="en-US" altLang="en-US" sz="3100" b="1" dirty="0">
                <a:solidFill>
                  <a:srgbClr val="FF0000"/>
                </a:solidFill>
                <a:latin typeface="Calibri" panose="020F0502020204030204" pitchFamily="34" charset="0"/>
              </a:rPr>
              <a:t>For each new object, calculate the </a:t>
            </a:r>
            <a:r>
              <a:rPr lang="en-US" altLang="en-US" sz="3100" b="1" i="1" dirty="0">
                <a:solidFill>
                  <a:srgbClr val="FF0000"/>
                </a:solidFill>
                <a:latin typeface="Calibri" panose="020F0502020204030204" pitchFamily="34" charset="0"/>
              </a:rPr>
              <a:t>k</a:t>
            </a:r>
            <a:r>
              <a:rPr lang="en-US" altLang="en-US" sz="3100" b="1" dirty="0">
                <a:solidFill>
                  <a:srgbClr val="FF0000"/>
                </a:solidFill>
                <a:latin typeface="Calibri" panose="020F0502020204030204" pitchFamily="34" charset="0"/>
              </a:rPr>
              <a:t> closest data points.</a:t>
            </a:r>
          </a:p>
          <a:p>
            <a:pPr eaLnBrk="1">
              <a:lnSpc>
                <a:spcPct val="93000"/>
              </a:lnSpc>
              <a:buClr>
                <a:srgbClr val="000000"/>
              </a:buClr>
              <a:buSzPct val="100000"/>
              <a:buFont typeface="Times New Roman" panose="02020603050405020304" pitchFamily="18" charset="0"/>
              <a:buNone/>
            </a:pPr>
            <a:r>
              <a:rPr lang="en-US" altLang="en-US" sz="3100" b="1" dirty="0">
                <a:solidFill>
                  <a:srgbClr val="FF0000"/>
                </a:solidFill>
                <a:latin typeface="Calibri" panose="020F0502020204030204" pitchFamily="34" charset="0"/>
              </a:rPr>
              <a:t>	Let them vote on the label of the new object.</a:t>
            </a:r>
            <a:endParaRPr lang="en-US" altLang="en-US" sz="3100" b="1" i="1" dirty="0">
              <a:solidFill>
                <a:srgbClr val="FF0000"/>
              </a:solidFill>
              <a:latin typeface="Calibri" panose="020F0502020204030204" pitchFamily="34" charset="0"/>
            </a:endParaRPr>
          </a:p>
        </p:txBody>
      </p:sp>
      <p:sp>
        <p:nvSpPr>
          <p:cNvPr id="9" name="TextBox 8">
            <a:extLst>
              <a:ext uri="{FF2B5EF4-FFF2-40B4-BE49-F238E27FC236}">
                <a16:creationId xmlns:a16="http://schemas.microsoft.com/office/drawing/2014/main" id="{F4136091-3534-C52B-1B15-00D7954220CF}"/>
              </a:ext>
            </a:extLst>
          </p:cNvPr>
          <p:cNvSpPr txBox="1"/>
          <p:nvPr/>
        </p:nvSpPr>
        <p:spPr>
          <a:xfrm>
            <a:off x="1306512" y="6675437"/>
            <a:ext cx="7943200" cy="369332"/>
          </a:xfrm>
          <a:prstGeom prst="rect">
            <a:avLst/>
          </a:prstGeom>
          <a:noFill/>
        </p:spPr>
        <p:txBody>
          <a:bodyPr wrap="none" rtlCol="0">
            <a:spAutoFit/>
          </a:bodyPr>
          <a:lstStyle/>
          <a:p>
            <a:r>
              <a:rPr lang="en-US" b="1" dirty="0"/>
              <a:t>kNN can (and often will) have complex, non-linear decision boundaries</a:t>
            </a:r>
          </a:p>
        </p:txBody>
      </p:sp>
    </p:spTree>
    <p:extLst>
      <p:ext uri="{BB962C8B-B14F-4D97-AF65-F5344CB8AC3E}">
        <p14:creationId xmlns:p14="http://schemas.microsoft.com/office/powerpoint/2010/main" val="2268074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7">
            <a:extLst>
              <a:ext uri="{FF2B5EF4-FFF2-40B4-BE49-F238E27FC236}">
                <a16:creationId xmlns:a16="http://schemas.microsoft.com/office/drawing/2014/main" id="{4D93DEE3-C422-7D97-7BDF-98AD79E6AA4F}"/>
              </a:ext>
            </a:extLst>
          </p:cNvPr>
          <p:cNvSpPr txBox="1">
            <a:spLocks noChangeArrowheads="1"/>
          </p:cNvSpPr>
          <p:nvPr/>
        </p:nvSpPr>
        <p:spPr bwMode="auto">
          <a:xfrm>
            <a:off x="-84138" y="-84138"/>
            <a:ext cx="3448051" cy="187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Myriad Pro" panose="020B0503030403020204" pitchFamily="34" charset="0"/>
              </a:rPr>
              <a:t>Back to leukemias.  There was a follow-up study in 2010:</a:t>
            </a:r>
          </a:p>
          <a:p>
            <a:pPr eaLnBrk="1">
              <a:lnSpc>
                <a:spcPct val="93000"/>
              </a:lnSpc>
              <a:buClr>
                <a:srgbClr val="000000"/>
              </a:buClr>
              <a:buSzPct val="100000"/>
              <a:buFont typeface="Times New Roman" panose="02020603050405020304" pitchFamily="18" charset="0"/>
              <a:buNone/>
            </a:pPr>
            <a:endParaRPr lang="en-US" altLang="en-US" sz="3100">
              <a:latin typeface="Myriad Pro" panose="020B0503030403020204" pitchFamily="34" charset="0"/>
            </a:endParaRPr>
          </a:p>
        </p:txBody>
      </p:sp>
      <p:pic>
        <p:nvPicPr>
          <p:cNvPr id="43011" name="Picture 2">
            <a:extLst>
              <a:ext uri="{FF2B5EF4-FFF2-40B4-BE49-F238E27FC236}">
                <a16:creationId xmlns:a16="http://schemas.microsoft.com/office/drawing/2014/main" id="{C83C6D1A-A744-C4AB-8D1B-7F5978BE2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911" y="22225"/>
            <a:ext cx="4743451" cy="148292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2">
            <a:extLst>
              <a:ext uri="{FF2B5EF4-FFF2-40B4-BE49-F238E27FC236}">
                <a16:creationId xmlns:a16="http://schemas.microsoft.com/office/drawing/2014/main" id="{3A5BB922-1F94-3949-7083-07A41E196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113" y="7267575"/>
            <a:ext cx="2762250" cy="209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Box 1">
            <a:extLst>
              <a:ext uri="{FF2B5EF4-FFF2-40B4-BE49-F238E27FC236}">
                <a16:creationId xmlns:a16="http://schemas.microsoft.com/office/drawing/2014/main" id="{B16F2211-A4FB-CC32-CC13-5C6770BA3D66}"/>
              </a:ext>
            </a:extLst>
          </p:cNvPr>
          <p:cNvSpPr txBox="1">
            <a:spLocks noChangeArrowheads="1"/>
          </p:cNvSpPr>
          <p:nvPr/>
        </p:nvSpPr>
        <p:spPr bwMode="auto">
          <a:xfrm>
            <a:off x="0" y="1798637"/>
            <a:ext cx="10080625" cy="352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DejaVu Sans" charset="0"/>
              </a:defRPr>
            </a:lvl1pPr>
            <a:lvl2pPr>
              <a:defRPr>
                <a:solidFill>
                  <a:schemeClr val="tx1"/>
                </a:solidFill>
                <a:latin typeface="Arial" panose="020B0604020202020204" pitchFamily="34" charset="0"/>
                <a:cs typeface="DejaVu Sans" charset="0"/>
              </a:defRPr>
            </a:lvl2pPr>
            <a:lvl3pPr>
              <a:defRPr>
                <a:solidFill>
                  <a:schemeClr val="tx1"/>
                </a:solidFill>
                <a:latin typeface="Arial" panose="020B0604020202020204" pitchFamily="34" charset="0"/>
                <a:cs typeface="DejaVu Sans" charset="0"/>
              </a:defRPr>
            </a:lvl3pPr>
            <a:lvl4pPr>
              <a:defRPr>
                <a:solidFill>
                  <a:schemeClr val="tx1"/>
                </a:solidFill>
                <a:latin typeface="Arial" panose="020B0604020202020204" pitchFamily="34" charset="0"/>
                <a:cs typeface="DejaVu Sans" charset="0"/>
              </a:defRPr>
            </a:lvl4pPr>
            <a:lvl5pPr>
              <a:defRPr>
                <a:solidFill>
                  <a:schemeClr val="tx1"/>
                </a:solidFill>
                <a:latin typeface="Arial" panose="020B0604020202020204" pitchFamily="34" charset="0"/>
                <a:cs typeface="DejaVu Sans"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DejaVu Sans"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DejaVu Sans"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DejaVu Sans"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DejaVu Sans" charset="0"/>
              </a:defRPr>
            </a:lvl9pPr>
          </a:lstStyle>
          <a:p>
            <a:pPr eaLnBrk="1">
              <a:lnSpc>
                <a:spcPct val="93000"/>
              </a:lnSpc>
              <a:buClr>
                <a:srgbClr val="000000"/>
              </a:buClr>
              <a:buSzPct val="100000"/>
              <a:buFont typeface="Arial" panose="020B0604020202020204" pitchFamily="34" charset="0"/>
              <a:buChar char="•"/>
            </a:pPr>
            <a:r>
              <a:rPr lang="en-US" altLang="en-US" sz="2000" b="1" dirty="0">
                <a:latin typeface="Myriad Pro" panose="020B0503030403020204" pitchFamily="34" charset="0"/>
              </a:rPr>
              <a:t>Tested clinical use of expression profiling to subtype leukemias</a:t>
            </a:r>
          </a:p>
          <a:p>
            <a:pPr eaLnBrk="1">
              <a:lnSpc>
                <a:spcPct val="93000"/>
              </a:lnSpc>
              <a:buClr>
                <a:srgbClr val="000000"/>
              </a:buClr>
              <a:buSzPct val="100000"/>
              <a:buFont typeface="Arial" panose="020B0604020202020204" pitchFamily="34" charset="0"/>
              <a:buChar char="•"/>
            </a:pPr>
            <a:endParaRPr lang="en-US" altLang="en-US" sz="2000" b="1" dirty="0">
              <a:latin typeface="Myriad Pro" panose="020B0503030403020204" pitchFamily="34" charset="0"/>
            </a:endParaRPr>
          </a:p>
          <a:p>
            <a:pPr eaLnBrk="1">
              <a:lnSpc>
                <a:spcPct val="93000"/>
              </a:lnSpc>
              <a:buClr>
                <a:srgbClr val="000000"/>
              </a:buClr>
              <a:buSzPct val="100000"/>
              <a:buFont typeface="Arial" panose="020B0604020202020204" pitchFamily="34" charset="0"/>
              <a:buChar char="•"/>
            </a:pPr>
            <a:r>
              <a:rPr lang="en-US" altLang="en-US" sz="2000" b="1" dirty="0">
                <a:latin typeface="Myriad Pro" panose="020B0503030403020204" pitchFamily="34" charset="0"/>
              </a:rPr>
              <a:t>Meta-analysis of 11 labs, 3 continents, 3,334 patients</a:t>
            </a:r>
          </a:p>
          <a:p>
            <a:pPr eaLnBrk="1">
              <a:lnSpc>
                <a:spcPct val="93000"/>
              </a:lnSpc>
              <a:buClr>
                <a:srgbClr val="000000"/>
              </a:buClr>
              <a:buSzPct val="100000"/>
              <a:buFont typeface="Arial" panose="020B0604020202020204" pitchFamily="34" charset="0"/>
              <a:buChar char="•"/>
            </a:pPr>
            <a:endParaRPr lang="en-US" altLang="en-US" sz="2000" b="1" dirty="0">
              <a:latin typeface="Myriad Pro" panose="020B0503030403020204" pitchFamily="34" charset="0"/>
            </a:endParaRPr>
          </a:p>
          <a:p>
            <a:pPr eaLnBrk="1">
              <a:lnSpc>
                <a:spcPct val="93000"/>
              </a:lnSpc>
              <a:buClr>
                <a:srgbClr val="000000"/>
              </a:buClr>
              <a:buSzPct val="100000"/>
              <a:buFont typeface="Arial" panose="020B0604020202020204" pitchFamily="34" charset="0"/>
              <a:buChar char="•"/>
            </a:pPr>
            <a:r>
              <a:rPr lang="en-US" altLang="en-US" sz="2000" b="1" dirty="0">
                <a:latin typeface="Myriad Pro" panose="020B0503030403020204" pitchFamily="34" charset="0"/>
              </a:rPr>
              <a:t>Stage 1 (2,096 patients): </a:t>
            </a:r>
          </a:p>
          <a:p>
            <a:pPr lvl="1" indent="0" eaLnBrk="1">
              <a:lnSpc>
                <a:spcPct val="93000"/>
              </a:lnSpc>
              <a:buClr>
                <a:srgbClr val="000000"/>
              </a:buClr>
              <a:buSzPct val="100000"/>
              <a:buFont typeface="Times New Roman" panose="02020603050405020304" pitchFamily="18" charset="0"/>
              <a:buNone/>
            </a:pPr>
            <a:r>
              <a:rPr lang="en-US" altLang="en-US" sz="2000" b="1" dirty="0">
                <a:latin typeface="Myriad Pro" panose="020B0503030403020204" pitchFamily="34" charset="0"/>
              </a:rPr>
              <a:t>92.2% classification accuracy for 18 leukemia classes (99.7% median specificity)</a:t>
            </a:r>
          </a:p>
          <a:p>
            <a:pPr lvl="1" indent="0" eaLnBrk="1">
              <a:lnSpc>
                <a:spcPct val="93000"/>
              </a:lnSpc>
              <a:buClr>
                <a:srgbClr val="000000"/>
              </a:buClr>
              <a:buSzPct val="100000"/>
              <a:buFont typeface="Times New Roman" panose="02020603050405020304" pitchFamily="18" charset="0"/>
              <a:buNone/>
            </a:pPr>
            <a:endParaRPr lang="en-US" altLang="en-US" sz="2000" b="1" dirty="0">
              <a:latin typeface="Myriad Pro" panose="020B0503030403020204" pitchFamily="34" charset="0"/>
            </a:endParaRPr>
          </a:p>
          <a:p>
            <a:pPr eaLnBrk="1">
              <a:lnSpc>
                <a:spcPct val="93000"/>
              </a:lnSpc>
              <a:buClr>
                <a:srgbClr val="000000"/>
              </a:buClr>
              <a:buSzPct val="100000"/>
              <a:buFont typeface="Arial" panose="020B0604020202020204" pitchFamily="34" charset="0"/>
              <a:buChar char="•"/>
            </a:pPr>
            <a:r>
              <a:rPr lang="en-US" altLang="en-US" sz="2000" b="1" dirty="0">
                <a:latin typeface="Myriad Pro" panose="020B0503030403020204" pitchFamily="34" charset="0"/>
              </a:rPr>
              <a:t>Stage 2 (1,152 patients): </a:t>
            </a:r>
          </a:p>
          <a:p>
            <a:pPr lvl="1" indent="0" eaLnBrk="1">
              <a:lnSpc>
                <a:spcPct val="93000"/>
              </a:lnSpc>
              <a:buClr>
                <a:srgbClr val="000000"/>
              </a:buClr>
              <a:buSzPct val="100000"/>
              <a:buFont typeface="Times New Roman" panose="02020603050405020304" pitchFamily="18" charset="0"/>
              <a:buNone/>
            </a:pPr>
            <a:r>
              <a:rPr lang="en-US" altLang="en-US" sz="2000" b="1" dirty="0">
                <a:latin typeface="Myriad Pro" panose="020B0503030403020204" pitchFamily="34" charset="0"/>
              </a:rPr>
              <a:t>95.6% median sensitivity and 99.8% median specificity for 14 subtypes of acute leukemia </a:t>
            </a:r>
          </a:p>
          <a:p>
            <a:pPr lvl="1" indent="0" eaLnBrk="1">
              <a:lnSpc>
                <a:spcPct val="93000"/>
              </a:lnSpc>
              <a:buClr>
                <a:srgbClr val="000000"/>
              </a:buClr>
              <a:buSzPct val="100000"/>
              <a:buFont typeface="Times New Roman" panose="02020603050405020304" pitchFamily="18" charset="0"/>
              <a:buNone/>
            </a:pPr>
            <a:endParaRPr lang="en-US" altLang="en-US" sz="2000" b="1" dirty="0">
              <a:latin typeface="Myriad Pro" panose="020B0503030403020204" pitchFamily="34" charset="0"/>
            </a:endParaRPr>
          </a:p>
          <a:p>
            <a:pPr eaLnBrk="1">
              <a:lnSpc>
                <a:spcPct val="93000"/>
              </a:lnSpc>
              <a:buClr>
                <a:srgbClr val="000000"/>
              </a:buClr>
              <a:buSzPct val="100000"/>
              <a:buFont typeface="Arial" panose="020B0604020202020204" pitchFamily="34" charset="0"/>
              <a:buChar char="•"/>
            </a:pPr>
            <a:r>
              <a:rPr lang="en-US" altLang="en-US" sz="2000" b="1" dirty="0">
                <a:latin typeface="Myriad Pro" panose="020B0503030403020204" pitchFamily="34" charset="0"/>
              </a:rPr>
              <a:t>Microarrays outperformed routine diagnostics in 29 (57%) of 51 discrepant cases</a:t>
            </a:r>
          </a:p>
        </p:txBody>
      </p:sp>
      <p:sp>
        <p:nvSpPr>
          <p:cNvPr id="43014" name="Rectangle 2">
            <a:extLst>
              <a:ext uri="{FF2B5EF4-FFF2-40B4-BE49-F238E27FC236}">
                <a16:creationId xmlns:a16="http://schemas.microsoft.com/office/drawing/2014/main" id="{9613DF19-7D0D-9A60-7E32-C61FE7687A89}"/>
              </a:ext>
            </a:extLst>
          </p:cNvPr>
          <p:cNvSpPr>
            <a:spLocks noChangeArrowheads="1"/>
          </p:cNvSpPr>
          <p:nvPr/>
        </p:nvSpPr>
        <p:spPr bwMode="auto">
          <a:xfrm>
            <a:off x="0" y="6137275"/>
            <a:ext cx="10080625" cy="129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2800" b="1">
                <a:solidFill>
                  <a:srgbClr val="FF0000"/>
                </a:solidFill>
                <a:latin typeface="Myriad Pro" panose="020B0503030403020204" pitchFamily="34" charset="0"/>
              </a:rPr>
              <a:t>Conclusion:   “Gene expression profiling is a robust technology for the diagnosis of hematologic malignancies with high accuracy”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a:extLst>
              <a:ext uri="{FF2B5EF4-FFF2-40B4-BE49-F238E27FC236}">
                <a16:creationId xmlns:a16="http://schemas.microsoft.com/office/drawing/2014/main" id="{043FF612-13D6-F1D1-D978-E10C66BEE1C8}"/>
              </a:ext>
            </a:extLst>
          </p:cNvPr>
          <p:cNvSpPr txBox="1">
            <a:spLocks noChangeArrowheads="1"/>
          </p:cNvSpPr>
          <p:nvPr/>
        </p:nvSpPr>
        <p:spPr bwMode="auto">
          <a:xfrm>
            <a:off x="0" y="122238"/>
            <a:ext cx="10080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We discussed gene expression profiles. Here’s another example of gene features.</a:t>
            </a:r>
          </a:p>
        </p:txBody>
      </p:sp>
      <p:sp>
        <p:nvSpPr>
          <p:cNvPr id="9219" name="Rectangle 1">
            <a:extLst>
              <a:ext uri="{FF2B5EF4-FFF2-40B4-BE49-F238E27FC236}">
                <a16:creationId xmlns:a16="http://schemas.microsoft.com/office/drawing/2014/main" id="{ECD1B678-8F59-13F8-2784-688837F631DC}"/>
              </a:ext>
            </a:extLst>
          </p:cNvPr>
          <p:cNvSpPr>
            <a:spLocks noChangeArrowheads="1"/>
          </p:cNvSpPr>
          <p:nvPr/>
        </p:nvSpPr>
        <p:spPr bwMode="auto">
          <a:xfrm>
            <a:off x="925513" y="2408238"/>
            <a:ext cx="2462212"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cxnSp>
        <p:nvCxnSpPr>
          <p:cNvPr id="9220" name="Straight Arrow Connector 10">
            <a:extLst>
              <a:ext uri="{FF2B5EF4-FFF2-40B4-BE49-F238E27FC236}">
                <a16:creationId xmlns:a16="http://schemas.microsoft.com/office/drawing/2014/main" id="{96FC56A5-B974-4989-AD90-F0EDF96DC088}"/>
              </a:ext>
            </a:extLst>
          </p:cNvPr>
          <p:cNvCxnSpPr>
            <a:cxnSpLocks noChangeShapeType="1"/>
          </p:cNvCxnSpPr>
          <p:nvPr/>
        </p:nvCxnSpPr>
        <p:spPr bwMode="auto">
          <a:xfrm>
            <a:off x="695325" y="3017838"/>
            <a:ext cx="0" cy="2971800"/>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9221" name="TextBox 11">
            <a:extLst>
              <a:ext uri="{FF2B5EF4-FFF2-40B4-BE49-F238E27FC236}">
                <a16:creationId xmlns:a16="http://schemas.microsoft.com/office/drawing/2014/main" id="{B39952A4-E226-20D0-B64C-889AE4F49D9A}"/>
              </a:ext>
            </a:extLst>
          </p:cNvPr>
          <p:cNvSpPr txBox="1">
            <a:spLocks noChangeArrowheads="1"/>
          </p:cNvSpPr>
          <p:nvPr/>
        </p:nvSpPr>
        <p:spPr bwMode="auto">
          <a:xfrm rot="-5400000">
            <a:off x="-461169" y="4088607"/>
            <a:ext cx="170497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N</a:t>
            </a:r>
            <a:r>
              <a:rPr lang="en-US" altLang="en-US" sz="3600" b="1">
                <a:latin typeface="Calibri" panose="020F0502020204030204" pitchFamily="34" charset="0"/>
              </a:rPr>
              <a:t> genes</a:t>
            </a:r>
          </a:p>
        </p:txBody>
      </p:sp>
      <p:sp>
        <p:nvSpPr>
          <p:cNvPr id="9222" name="TextBox 8">
            <a:extLst>
              <a:ext uri="{FF2B5EF4-FFF2-40B4-BE49-F238E27FC236}">
                <a16:creationId xmlns:a16="http://schemas.microsoft.com/office/drawing/2014/main" id="{2AF8AF1C-F7CD-7868-40B0-B5565E415582}"/>
              </a:ext>
            </a:extLst>
          </p:cNvPr>
          <p:cNvSpPr txBox="1">
            <a:spLocks noChangeArrowheads="1"/>
          </p:cNvSpPr>
          <p:nvPr/>
        </p:nvSpPr>
        <p:spPr bwMode="auto">
          <a:xfrm>
            <a:off x="1001713" y="2560638"/>
            <a:ext cx="29432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1     …</a:t>
            </a:r>
          </a:p>
        </p:txBody>
      </p:sp>
      <p:sp>
        <p:nvSpPr>
          <p:cNvPr id="9223" name="TextBox 9">
            <a:extLst>
              <a:ext uri="{FF2B5EF4-FFF2-40B4-BE49-F238E27FC236}">
                <a16:creationId xmlns:a16="http://schemas.microsoft.com/office/drawing/2014/main" id="{D5191897-96E1-007F-E70C-2E7DAB769BF9}"/>
              </a:ext>
            </a:extLst>
          </p:cNvPr>
          <p:cNvSpPr txBox="1">
            <a:spLocks noChangeArrowheads="1"/>
          </p:cNvSpPr>
          <p:nvPr/>
        </p:nvSpPr>
        <p:spPr bwMode="auto">
          <a:xfrm>
            <a:off x="544513" y="6505575"/>
            <a:ext cx="30289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yeast, N ~ 6,000</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human, N ~ 22,000</a:t>
            </a:r>
          </a:p>
        </p:txBody>
      </p:sp>
      <p:cxnSp>
        <p:nvCxnSpPr>
          <p:cNvPr id="9224" name="Straight Arrow Connector 12">
            <a:extLst>
              <a:ext uri="{FF2B5EF4-FFF2-40B4-BE49-F238E27FC236}">
                <a16:creationId xmlns:a16="http://schemas.microsoft.com/office/drawing/2014/main" id="{AA90784E-22A3-D9DD-BF52-63816A5E14DE}"/>
              </a:ext>
            </a:extLst>
          </p:cNvPr>
          <p:cNvCxnSpPr>
            <a:cxnSpLocks noChangeShapeType="1"/>
          </p:cNvCxnSpPr>
          <p:nvPr/>
        </p:nvCxnSpPr>
        <p:spPr bwMode="auto">
          <a:xfrm rot="-5400000">
            <a:off x="5314951" y="-531813"/>
            <a:ext cx="0" cy="5578475"/>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9225" name="TextBox 13">
            <a:extLst>
              <a:ext uri="{FF2B5EF4-FFF2-40B4-BE49-F238E27FC236}">
                <a16:creationId xmlns:a16="http://schemas.microsoft.com/office/drawing/2014/main" id="{2621B171-66DA-0A0D-C17D-16D5FCE2835B}"/>
              </a:ext>
            </a:extLst>
          </p:cNvPr>
          <p:cNvSpPr txBox="1">
            <a:spLocks noChangeArrowheads="1"/>
          </p:cNvSpPr>
          <p:nvPr/>
        </p:nvSpPr>
        <p:spPr bwMode="auto">
          <a:xfrm>
            <a:off x="4076700" y="1646238"/>
            <a:ext cx="225901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M</a:t>
            </a:r>
            <a:r>
              <a:rPr lang="en-US" altLang="en-US" sz="3600" b="1">
                <a:latin typeface="Calibri" panose="020F0502020204030204" pitchFamily="34" charset="0"/>
              </a:rPr>
              <a:t> samples</a:t>
            </a:r>
          </a:p>
        </p:txBody>
      </p:sp>
      <p:sp>
        <p:nvSpPr>
          <p:cNvPr id="9226" name="Rectangle 15">
            <a:extLst>
              <a:ext uri="{FF2B5EF4-FFF2-40B4-BE49-F238E27FC236}">
                <a16:creationId xmlns:a16="http://schemas.microsoft.com/office/drawing/2014/main" id="{C44EE280-FAB3-B92C-B5FA-0D514A2816A8}"/>
              </a:ext>
            </a:extLst>
          </p:cNvPr>
          <p:cNvSpPr>
            <a:spLocks noChangeArrowheads="1"/>
          </p:cNvSpPr>
          <p:nvPr/>
        </p:nvSpPr>
        <p:spPr bwMode="auto">
          <a:xfrm>
            <a:off x="4060825" y="2408238"/>
            <a:ext cx="246221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9227" name="TextBox 16">
            <a:extLst>
              <a:ext uri="{FF2B5EF4-FFF2-40B4-BE49-F238E27FC236}">
                <a16:creationId xmlns:a16="http://schemas.microsoft.com/office/drawing/2014/main" id="{05684DE1-7F28-1A05-7D7A-BFF718D720E4}"/>
              </a:ext>
            </a:extLst>
          </p:cNvPr>
          <p:cNvSpPr txBox="1">
            <a:spLocks noChangeArrowheads="1"/>
          </p:cNvSpPr>
          <p:nvPr/>
        </p:nvSpPr>
        <p:spPr bwMode="auto">
          <a:xfrm>
            <a:off x="4137025" y="2560638"/>
            <a:ext cx="29559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j       </a:t>
            </a: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p:txBody>
      </p:sp>
      <p:sp>
        <p:nvSpPr>
          <p:cNvPr id="9228" name="Rectangle 17">
            <a:extLst>
              <a:ext uri="{FF2B5EF4-FFF2-40B4-BE49-F238E27FC236}">
                <a16:creationId xmlns:a16="http://schemas.microsoft.com/office/drawing/2014/main" id="{59E80D86-EDB8-87CB-F085-C9D524AF1D68}"/>
              </a:ext>
            </a:extLst>
          </p:cNvPr>
          <p:cNvSpPr>
            <a:spLocks noChangeArrowheads="1"/>
          </p:cNvSpPr>
          <p:nvPr/>
        </p:nvSpPr>
        <p:spPr bwMode="auto">
          <a:xfrm>
            <a:off x="7169150" y="2408238"/>
            <a:ext cx="259556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9229" name="TextBox 18">
            <a:extLst>
              <a:ext uri="{FF2B5EF4-FFF2-40B4-BE49-F238E27FC236}">
                <a16:creationId xmlns:a16="http://schemas.microsoft.com/office/drawing/2014/main" id="{704010FE-005B-D728-0EA6-65E4FBAEDD08}"/>
              </a:ext>
            </a:extLst>
          </p:cNvPr>
          <p:cNvSpPr txBox="1">
            <a:spLocks noChangeArrowheads="1"/>
          </p:cNvSpPr>
          <p:nvPr/>
        </p:nvSpPr>
        <p:spPr bwMode="auto">
          <a:xfrm>
            <a:off x="7245350" y="2560638"/>
            <a:ext cx="2671763"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M</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M </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p:txBody>
      </p:sp>
      <p:sp>
        <p:nvSpPr>
          <p:cNvPr id="9230" name="TextBox 1">
            <a:extLst>
              <a:ext uri="{FF2B5EF4-FFF2-40B4-BE49-F238E27FC236}">
                <a16:creationId xmlns:a16="http://schemas.microsoft.com/office/drawing/2014/main" id="{667F2596-D213-82F7-13C4-00F1D731A53B}"/>
              </a:ext>
            </a:extLst>
          </p:cNvPr>
          <p:cNvSpPr txBox="1">
            <a:spLocks noChangeArrowheads="1"/>
          </p:cNvSpPr>
          <p:nvPr/>
        </p:nvSpPr>
        <p:spPr bwMode="auto">
          <a:xfrm>
            <a:off x="2297113" y="2941638"/>
            <a:ext cx="5889625" cy="2897187"/>
          </a:xfrm>
          <a:prstGeom prst="rect">
            <a:avLst/>
          </a:prstGeom>
          <a:solidFill>
            <a:schemeClr val="bg1"/>
          </a:solidFill>
          <a:ln w="50800">
            <a:solidFill>
              <a:schemeClr val="accent2"/>
            </a:solidFill>
            <a:miter lim="800000"/>
            <a:headEnd/>
            <a:tailEnd/>
          </a:ln>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2800" b="1" i="1">
                <a:solidFill>
                  <a:schemeClr val="accent2"/>
                </a:solidFill>
                <a:latin typeface="Calibri" panose="020F0502020204030204" pitchFamily="34" charset="0"/>
              </a:rPr>
              <a:t>Gene expression profiles</a:t>
            </a:r>
            <a:r>
              <a:rPr lang="en-US" altLang="en-US" sz="2800" i="1">
                <a:solidFill>
                  <a:schemeClr val="accent2"/>
                </a:solidFill>
                <a:latin typeface="Calibri" panose="020F0502020204030204" pitchFamily="34" charset="0"/>
              </a:rPr>
              <a:t>: </a:t>
            </a:r>
          </a:p>
          <a:p>
            <a:pPr algn="ctr" eaLnBrk="1">
              <a:lnSpc>
                <a:spcPct val="93000"/>
              </a:lnSpc>
              <a:buClr>
                <a:srgbClr val="000000"/>
              </a:buClr>
              <a:buSzPct val="100000"/>
              <a:buFont typeface="Times New Roman" panose="02020603050405020304" pitchFamily="18" charset="0"/>
              <a:buNone/>
            </a:pPr>
            <a:r>
              <a:rPr lang="en-US" altLang="en-US" sz="2800">
                <a:solidFill>
                  <a:schemeClr val="accent2"/>
                </a:solidFill>
                <a:latin typeface="Calibri" panose="020F0502020204030204" pitchFamily="34" charset="0"/>
              </a:rPr>
              <a:t>each entry indicates an mRNA’s abundance in a different condition</a:t>
            </a:r>
          </a:p>
          <a:p>
            <a:pPr algn="ctr" eaLnBrk="1">
              <a:lnSpc>
                <a:spcPct val="93000"/>
              </a:lnSpc>
              <a:buClr>
                <a:srgbClr val="000000"/>
              </a:buClr>
              <a:buSzPct val="100000"/>
              <a:buFont typeface="Times New Roman" panose="02020603050405020304" pitchFamily="18" charset="0"/>
              <a:buNone/>
            </a:pPr>
            <a:endParaRPr lang="en-US" altLang="en-US" sz="2800">
              <a:solidFill>
                <a:schemeClr val="accent2"/>
              </a:solidFill>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2800" b="1" i="1">
                <a:solidFill>
                  <a:schemeClr val="accent2"/>
                </a:solidFill>
                <a:latin typeface="Calibri" panose="020F0502020204030204" pitchFamily="34" charset="0"/>
              </a:rPr>
              <a:t>Phylogenetic profiles</a:t>
            </a:r>
            <a:r>
              <a:rPr lang="en-US" altLang="en-US" sz="2800" i="1">
                <a:solidFill>
                  <a:schemeClr val="accent2"/>
                </a:solidFill>
                <a:latin typeface="Calibri" panose="020F0502020204030204" pitchFamily="34" charset="0"/>
              </a:rPr>
              <a:t>: </a:t>
            </a:r>
          </a:p>
          <a:p>
            <a:pPr algn="ctr" eaLnBrk="1">
              <a:lnSpc>
                <a:spcPct val="93000"/>
              </a:lnSpc>
              <a:buClr>
                <a:srgbClr val="000000"/>
              </a:buClr>
              <a:buSzPct val="100000"/>
              <a:buFont typeface="Times New Roman" panose="02020603050405020304" pitchFamily="18" charset="0"/>
              <a:buNone/>
            </a:pPr>
            <a:r>
              <a:rPr lang="en-US" altLang="en-US" sz="2800">
                <a:solidFill>
                  <a:schemeClr val="accent2"/>
                </a:solidFill>
                <a:latin typeface="Calibri" panose="020F0502020204030204" pitchFamily="34" charset="0"/>
              </a:rPr>
              <a:t>each entry indicates whether the gene has homologs in a different organism  </a:t>
            </a:r>
          </a:p>
        </p:txBody>
      </p:sp>
      <p:cxnSp>
        <p:nvCxnSpPr>
          <p:cNvPr id="9231" name="Straight Connector 3">
            <a:extLst>
              <a:ext uri="{FF2B5EF4-FFF2-40B4-BE49-F238E27FC236}">
                <a16:creationId xmlns:a16="http://schemas.microsoft.com/office/drawing/2014/main" id="{4E467AB7-A3D4-DBF4-B9B7-3F826A4532D2}"/>
              </a:ext>
            </a:extLst>
          </p:cNvPr>
          <p:cNvCxnSpPr>
            <a:cxnSpLocks noChangeShapeType="1"/>
          </p:cNvCxnSpPr>
          <p:nvPr/>
        </p:nvCxnSpPr>
        <p:spPr bwMode="auto">
          <a:xfrm flipV="1">
            <a:off x="4735513" y="1646238"/>
            <a:ext cx="1295400" cy="608012"/>
          </a:xfrm>
          <a:prstGeom prst="line">
            <a:avLst/>
          </a:prstGeom>
          <a:noFill/>
          <a:ln w="50800" algn="ctr">
            <a:solidFill>
              <a:schemeClr val="accent2"/>
            </a:solidFill>
            <a:round/>
            <a:headEnd/>
            <a:tailEnd/>
          </a:ln>
          <a:extLst>
            <a:ext uri="{909E8E84-426E-40DD-AFC4-6F175D3DCCD1}">
              <a14:hiddenFill xmlns:a14="http://schemas.microsoft.com/office/drawing/2010/main">
                <a:noFill/>
              </a14:hiddenFill>
            </a:ext>
          </a:extLst>
        </p:spPr>
      </p:cxnSp>
      <p:cxnSp>
        <p:nvCxnSpPr>
          <p:cNvPr id="9232" name="Straight Connector 19">
            <a:extLst>
              <a:ext uri="{FF2B5EF4-FFF2-40B4-BE49-F238E27FC236}">
                <a16:creationId xmlns:a16="http://schemas.microsoft.com/office/drawing/2014/main" id="{E5A08BE3-1506-8BFD-4FE2-EE4ACE1ADB02}"/>
              </a:ext>
            </a:extLst>
          </p:cNvPr>
          <p:cNvCxnSpPr>
            <a:cxnSpLocks noChangeShapeType="1"/>
          </p:cNvCxnSpPr>
          <p:nvPr/>
        </p:nvCxnSpPr>
        <p:spPr bwMode="auto">
          <a:xfrm>
            <a:off x="4735513" y="1646238"/>
            <a:ext cx="1295400" cy="608012"/>
          </a:xfrm>
          <a:prstGeom prst="line">
            <a:avLst/>
          </a:prstGeom>
          <a:noFill/>
          <a:ln w="50800" algn="ctr">
            <a:solidFill>
              <a:schemeClr val="accent2"/>
            </a:solidFill>
            <a:round/>
            <a:headEnd/>
            <a:tailEnd/>
          </a:ln>
          <a:extLst>
            <a:ext uri="{909E8E84-426E-40DD-AFC4-6F175D3DCCD1}">
              <a14:hiddenFill xmlns:a14="http://schemas.microsoft.com/office/drawing/2010/main">
                <a:noFill/>
              </a14:hiddenFill>
            </a:ext>
          </a:extLst>
        </p:spPr>
      </p:cxnSp>
      <p:sp>
        <p:nvSpPr>
          <p:cNvPr id="9233" name="TextBox 6">
            <a:extLst>
              <a:ext uri="{FF2B5EF4-FFF2-40B4-BE49-F238E27FC236}">
                <a16:creationId xmlns:a16="http://schemas.microsoft.com/office/drawing/2014/main" id="{0339BAC0-1724-E591-D30C-F14E23DF1476}"/>
              </a:ext>
            </a:extLst>
          </p:cNvPr>
          <p:cNvSpPr txBox="1">
            <a:spLocks noChangeArrowheads="1"/>
          </p:cNvSpPr>
          <p:nvPr/>
        </p:nvSpPr>
        <p:spPr bwMode="auto">
          <a:xfrm>
            <a:off x="6183313" y="1341438"/>
            <a:ext cx="230187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4400" b="1">
                <a:solidFill>
                  <a:schemeClr val="accent2"/>
                </a:solidFill>
                <a:latin typeface="Calibri" panose="020F0502020204030204" pitchFamily="34" charset="0"/>
              </a:rPr>
              <a:t>genomes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40B1F-BF5E-88E8-6A7E-358513F3008C}"/>
              </a:ext>
            </a:extLst>
          </p:cNvPr>
          <p:cNvPicPr>
            <a:picLocks noChangeAspect="1"/>
          </p:cNvPicPr>
          <p:nvPr/>
        </p:nvPicPr>
        <p:blipFill rotWithShape="1">
          <a:blip r:embed="rId2"/>
          <a:srcRect l="21275" t="36045" r="36394" b="24881"/>
          <a:stretch/>
        </p:blipFill>
        <p:spPr>
          <a:xfrm>
            <a:off x="163512" y="1570037"/>
            <a:ext cx="9601202" cy="4800600"/>
          </a:xfrm>
          <a:prstGeom prst="rect">
            <a:avLst/>
          </a:prstGeom>
        </p:spPr>
      </p:pic>
      <p:sp>
        <p:nvSpPr>
          <p:cNvPr id="7" name="TextBox 6">
            <a:extLst>
              <a:ext uri="{FF2B5EF4-FFF2-40B4-BE49-F238E27FC236}">
                <a16:creationId xmlns:a16="http://schemas.microsoft.com/office/drawing/2014/main" id="{AFEF0A50-E17D-5362-5E7E-8EBE8BC041B6}"/>
              </a:ext>
            </a:extLst>
          </p:cNvPr>
          <p:cNvSpPr txBox="1"/>
          <p:nvPr/>
        </p:nvSpPr>
        <p:spPr>
          <a:xfrm>
            <a:off x="3668712" y="7282676"/>
            <a:ext cx="6553200" cy="276999"/>
          </a:xfrm>
          <a:prstGeom prst="rect">
            <a:avLst/>
          </a:prstGeom>
          <a:noFill/>
        </p:spPr>
        <p:txBody>
          <a:bodyPr wrap="square">
            <a:spAutoFit/>
          </a:bodyPr>
          <a:lstStyle/>
          <a:p>
            <a:r>
              <a:rPr lang="en-US" sz="1200" dirty="0">
                <a:latin typeface="Myriad Pro" panose="020B0503030403020204" pitchFamily="34" charset="0"/>
              </a:rPr>
              <a:t>Prognostic Cancer Gene Expression Signatures: Current Status and Challenges (2021) </a:t>
            </a:r>
            <a:r>
              <a:rPr lang="en-US" sz="1200" i="1" dirty="0">
                <a:latin typeface="Myriad Pro" panose="020B0503030403020204" pitchFamily="34" charset="0"/>
              </a:rPr>
              <a:t>Cells</a:t>
            </a:r>
            <a:r>
              <a:rPr lang="en-US" sz="1200" dirty="0">
                <a:latin typeface="Myriad Pro" panose="020B0503030403020204" pitchFamily="34" charset="0"/>
              </a:rPr>
              <a:t> 10(3): 648</a:t>
            </a:r>
          </a:p>
        </p:txBody>
      </p:sp>
      <p:sp>
        <p:nvSpPr>
          <p:cNvPr id="8" name="TextBox 7">
            <a:extLst>
              <a:ext uri="{FF2B5EF4-FFF2-40B4-BE49-F238E27FC236}">
                <a16:creationId xmlns:a16="http://schemas.microsoft.com/office/drawing/2014/main" id="{15D557CA-A32B-94CB-7CDE-08777E6946E0}"/>
              </a:ext>
            </a:extLst>
          </p:cNvPr>
          <p:cNvSpPr txBox="1"/>
          <p:nvPr/>
        </p:nvSpPr>
        <p:spPr>
          <a:xfrm>
            <a:off x="0" y="17462"/>
            <a:ext cx="10080625" cy="1077218"/>
          </a:xfrm>
          <a:prstGeom prst="rect">
            <a:avLst/>
          </a:prstGeom>
          <a:noFill/>
        </p:spPr>
        <p:txBody>
          <a:bodyPr wrap="square" rtlCol="0">
            <a:spAutoFit/>
          </a:bodyPr>
          <a:lstStyle/>
          <a:p>
            <a:pPr algn="ctr"/>
            <a:r>
              <a:rPr lang="en-US" sz="3200" b="1" dirty="0">
                <a:latin typeface="Myriad Pro" panose="020B0503030403020204" pitchFamily="34" charset="0"/>
              </a:rPr>
              <a:t>Current commercial breast cancer gene expression panels use this same strategy</a:t>
            </a:r>
          </a:p>
        </p:txBody>
      </p:sp>
      <p:sp>
        <p:nvSpPr>
          <p:cNvPr id="9" name="Oval 8">
            <a:extLst>
              <a:ext uri="{FF2B5EF4-FFF2-40B4-BE49-F238E27FC236}">
                <a16:creationId xmlns:a16="http://schemas.microsoft.com/office/drawing/2014/main" id="{5F87BEE1-BAEB-674C-6689-AADDDA31CEAB}"/>
              </a:ext>
            </a:extLst>
          </p:cNvPr>
          <p:cNvSpPr/>
          <p:nvPr/>
        </p:nvSpPr>
        <p:spPr bwMode="auto">
          <a:xfrm>
            <a:off x="6869112" y="1570037"/>
            <a:ext cx="1295400" cy="48006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ndParaRPr>
          </a:p>
        </p:txBody>
      </p:sp>
    </p:spTree>
    <p:extLst>
      <p:ext uri="{BB962C8B-B14F-4D97-AF65-F5344CB8AC3E}">
        <p14:creationId xmlns:p14="http://schemas.microsoft.com/office/powerpoint/2010/main" val="196159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7">
            <a:extLst>
              <a:ext uri="{FF2B5EF4-FFF2-40B4-BE49-F238E27FC236}">
                <a16:creationId xmlns:a16="http://schemas.microsoft.com/office/drawing/2014/main" id="{D0CD9452-3153-56BA-7B75-5EDC5E23E050}"/>
              </a:ext>
            </a:extLst>
          </p:cNvPr>
          <p:cNvSpPr txBox="1">
            <a:spLocks noChangeArrowheads="1"/>
          </p:cNvSpPr>
          <p:nvPr/>
        </p:nvSpPr>
        <p:spPr bwMode="auto">
          <a:xfrm>
            <a:off x="23813" y="1131888"/>
            <a:ext cx="10056812"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In practice, if you want to explore classifiers, I also </a:t>
            </a:r>
            <a:r>
              <a:rPr lang="en-US" altLang="en-US" sz="3100" u="sng" dirty="0">
                <a:latin typeface="Calibri" panose="020F0502020204030204" pitchFamily="34" charset="0"/>
              </a:rPr>
              <a:t>strongly </a:t>
            </a:r>
            <a:r>
              <a:rPr lang="en-US" altLang="en-US" sz="3100" dirty="0">
                <a:latin typeface="Calibri" panose="020F0502020204030204" pitchFamily="34" charset="0"/>
              </a:rPr>
              <a:t>recommend always testing these classifiers:</a:t>
            </a: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4000" b="1" dirty="0">
                <a:latin typeface="Calibri" panose="020F0502020204030204" pitchFamily="34" charset="0"/>
              </a:rPr>
              <a:t>Random forests</a:t>
            </a:r>
          </a:p>
          <a:p>
            <a:pPr algn="ctr" eaLnBrk="1">
              <a:lnSpc>
                <a:spcPct val="93000"/>
              </a:lnSpc>
              <a:buClr>
                <a:srgbClr val="000000"/>
              </a:buClr>
              <a:buSzPct val="100000"/>
              <a:buFont typeface="Times New Roman" panose="02020603050405020304" pitchFamily="18" charset="0"/>
              <a:buNone/>
            </a:pPr>
            <a:r>
              <a:rPr lang="en-US" altLang="en-US" sz="4000" b="1" dirty="0">
                <a:latin typeface="Calibri" panose="020F0502020204030204" pitchFamily="34" charset="0"/>
              </a:rPr>
              <a:t>Support vector machines (SVM)   </a:t>
            </a: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These two are surprisingly often the best for many biological classification problems.  Weka can do both of them.</a:t>
            </a: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p:txBody>
      </p:sp>
      <p:sp>
        <p:nvSpPr>
          <p:cNvPr id="44035" name="TextBox 1">
            <a:extLst>
              <a:ext uri="{FF2B5EF4-FFF2-40B4-BE49-F238E27FC236}">
                <a16:creationId xmlns:a16="http://schemas.microsoft.com/office/drawing/2014/main" id="{75F8258D-F2F4-FBE9-A051-DD38CADD93EC}"/>
              </a:ext>
            </a:extLst>
          </p:cNvPr>
          <p:cNvSpPr txBox="1">
            <a:spLocks noChangeArrowheads="1"/>
          </p:cNvSpPr>
          <p:nvPr/>
        </p:nvSpPr>
        <p:spPr bwMode="auto">
          <a:xfrm>
            <a:off x="0" y="5989638"/>
            <a:ext cx="100568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Wingdings" panose="05000000000000000000" pitchFamily="2" charset="2"/>
              <a:buChar char="à"/>
            </a:pPr>
            <a:r>
              <a:rPr lang="en-US" altLang="en-US" dirty="0"/>
              <a:t>Note that I didn’t say neural networks. Deep neural networks can be extremely powerful (e.g. AlphaFold) but usually require extensive training examples. In general, you’ll often be better off starting off with the above classifiers for many problems, only moving to deep neural networks if you really need to and when you have data to support it.  </a:t>
            </a:r>
          </a:p>
          <a:p>
            <a:pPr marL="285750" indent="-285750">
              <a:buFont typeface="Wingdings" panose="05000000000000000000" pitchFamily="2" charset="2"/>
              <a:buChar char="à"/>
            </a:pPr>
            <a:r>
              <a:rPr lang="en-US" altLang="en-US" dirty="0"/>
              <a:t>We’ll talk about NNs in the next 2 lectures, including large language models.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andom forest classifier">
            <a:extLst>
              <a:ext uri="{FF2B5EF4-FFF2-40B4-BE49-F238E27FC236}">
                <a16:creationId xmlns:a16="http://schemas.microsoft.com/office/drawing/2014/main" id="{3AD9FD4B-D545-A6F5-EE23-A8F6E8197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393950"/>
            <a:ext cx="91567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FBC208BA-A444-E45B-0A62-2ABF371DC201}"/>
              </a:ext>
            </a:extLst>
          </p:cNvPr>
          <p:cNvSpPr txBox="1">
            <a:spLocks noChangeArrowheads="1"/>
          </p:cNvSpPr>
          <p:nvPr/>
        </p:nvSpPr>
        <p:spPr bwMode="auto">
          <a:xfrm>
            <a:off x="23813" y="-12700"/>
            <a:ext cx="10056812" cy="2447925"/>
          </a:xfrm>
          <a:prstGeom prst="rect">
            <a:avLst/>
          </a:prstGeom>
          <a:noFill/>
          <a:ln>
            <a:noFill/>
          </a:ln>
        </p:spPr>
        <p:txBody>
          <a:bodyPr lIns="100794" tIns="50397" rIns="100794" bIns="50397">
            <a:spAutoFit/>
          </a:bodyPr>
          <a:lstStyle/>
          <a:p>
            <a:pPr eaLnBrk="1">
              <a:lnSpc>
                <a:spcPct val="93000"/>
              </a:lnSpc>
              <a:buClr>
                <a:srgbClr val="000000"/>
              </a:buClr>
              <a:buSzPct val="100000"/>
              <a:buFont typeface="Times New Roman" pitchFamily="18" charset="0"/>
              <a:buNone/>
              <a:defRPr/>
            </a:pPr>
            <a:r>
              <a:rPr lang="en-US" altLang="en-US" sz="3100" dirty="0">
                <a:latin typeface="Calibri" pitchFamily="34" charset="0"/>
              </a:rPr>
              <a:t>The two-slide overview of  </a:t>
            </a:r>
            <a:r>
              <a:rPr lang="en-US" altLang="en-US" sz="4000" b="1" dirty="0">
                <a:latin typeface="Calibri" pitchFamily="34" charset="0"/>
              </a:rPr>
              <a:t>Random forest classifiers:   </a:t>
            </a: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Construct many decision trees from random subsets of your features. Because the features vary across trees, trees tend to be weak but uncorrelated</a:t>
            </a: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All the trees “vote” on the answer, majority wins.</a:t>
            </a:r>
          </a:p>
        </p:txBody>
      </p:sp>
      <p:sp>
        <p:nvSpPr>
          <p:cNvPr id="45060" name="Rectangle 1">
            <a:extLst>
              <a:ext uri="{FF2B5EF4-FFF2-40B4-BE49-F238E27FC236}">
                <a16:creationId xmlns:a16="http://schemas.microsoft.com/office/drawing/2014/main" id="{4D25072F-1CF7-9C13-9723-0EF7833C2E28}"/>
              </a:ext>
            </a:extLst>
          </p:cNvPr>
          <p:cNvSpPr>
            <a:spLocks noChangeArrowheads="1"/>
          </p:cNvSpPr>
          <p:nvPr/>
        </p:nvSpPr>
        <p:spPr bwMode="auto">
          <a:xfrm>
            <a:off x="-46038" y="7373938"/>
            <a:ext cx="41417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latin typeface="Calibri" panose="020F0502020204030204" pitchFamily="34" charset="0"/>
              </a:rPr>
              <a:t>https://www.globalsoftwaresupport.com/random-forest-classifier-bagging-machine-learning/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id="{CD173EC2-66B7-B2BC-29E1-848F02BA6BB6}"/>
              </a:ext>
            </a:extLst>
          </p:cNvPr>
          <p:cNvSpPr>
            <a:spLocks noChangeArrowheads="1"/>
          </p:cNvSpPr>
          <p:nvPr/>
        </p:nvSpPr>
        <p:spPr bwMode="auto">
          <a:xfrm>
            <a:off x="-46038" y="7373938"/>
            <a:ext cx="828675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latin typeface="Calibri" panose="020F0502020204030204" pitchFamily="34" charset="0"/>
              </a:rPr>
              <a:t>https://www.researchgate.net/figure/The-Random-Forest-classifier-is-an-ensemble-of-decision-trees-where-the-single-trees-are_fig1_228540194</a:t>
            </a:r>
          </a:p>
        </p:txBody>
      </p:sp>
      <p:pic>
        <p:nvPicPr>
          <p:cNvPr id="46083" name="Picture 2" descr="The Random Forest classifier is an ensemble of decision trees where the single trees are constructed from bootstrap samples. On the left and in the center, two trees of the forest are shown in detail: At each node, the feature which allows for the best class separation is chosen (with respect to the subset of features selected for that node). The corresponding partitioning of the feature space is shown below with the decision boundary plotted in purple. On the right, the decision boundary of the Random Forest is displayed. It is based on the majority votes of the individual trees.Â ">
            <a:extLst>
              <a:ext uri="{FF2B5EF4-FFF2-40B4-BE49-F238E27FC236}">
                <a16:creationId xmlns:a16="http://schemas.microsoft.com/office/drawing/2014/main" id="{9324D410-D32D-AAF5-B4F6-7624D08BA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2636838"/>
            <a:ext cx="8096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38969B1B-033A-CE64-4206-8F7D5B0505A6}"/>
              </a:ext>
            </a:extLst>
          </p:cNvPr>
          <p:cNvSpPr txBox="1">
            <a:spLocks noChangeArrowheads="1"/>
          </p:cNvSpPr>
          <p:nvPr/>
        </p:nvSpPr>
        <p:spPr bwMode="auto">
          <a:xfrm>
            <a:off x="23813" y="-12700"/>
            <a:ext cx="10056812" cy="2447925"/>
          </a:xfrm>
          <a:prstGeom prst="rect">
            <a:avLst/>
          </a:prstGeom>
          <a:noFill/>
          <a:ln>
            <a:noFill/>
          </a:ln>
        </p:spPr>
        <p:txBody>
          <a:bodyPr lIns="100794" tIns="50397" rIns="100794" bIns="50397">
            <a:spAutoFit/>
          </a:bodyPr>
          <a:lstStyle/>
          <a:p>
            <a:pPr eaLnBrk="1">
              <a:lnSpc>
                <a:spcPct val="93000"/>
              </a:lnSpc>
              <a:buClr>
                <a:srgbClr val="000000"/>
              </a:buClr>
              <a:buSzPct val="100000"/>
              <a:buFont typeface="Times New Roman" pitchFamily="18" charset="0"/>
              <a:buNone/>
              <a:defRPr/>
            </a:pPr>
            <a:r>
              <a:rPr lang="en-US" altLang="en-US" sz="3100" dirty="0">
                <a:latin typeface="Calibri" pitchFamily="34" charset="0"/>
              </a:rPr>
              <a:t>The two-slide overview of  </a:t>
            </a:r>
            <a:r>
              <a:rPr lang="en-US" altLang="en-US" sz="4000" b="1" dirty="0">
                <a:latin typeface="Calibri" pitchFamily="34" charset="0"/>
              </a:rPr>
              <a:t>Random forest classifiers:   </a:t>
            </a: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Construct many decision trees from random subsets of your features. Because the features vary across trees, trees tend to be weak but uncorrelated</a:t>
            </a: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All the trees “vote” on the answer, majority wins.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support vector machines 2d dataset diagram">
            <a:extLst>
              <a:ext uri="{FF2B5EF4-FFF2-40B4-BE49-F238E27FC236}">
                <a16:creationId xmlns:a16="http://schemas.microsoft.com/office/drawing/2014/main" id="{2F79C4B8-9B00-7035-DD86-92B21FBD5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10" r="6404"/>
          <a:stretch>
            <a:fillRect/>
          </a:stretch>
        </p:blipFill>
        <p:spPr bwMode="auto">
          <a:xfrm>
            <a:off x="11113" y="4953000"/>
            <a:ext cx="26924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descr="support vector machines 3d kernel diagram">
            <a:extLst>
              <a:ext uri="{FF2B5EF4-FFF2-40B4-BE49-F238E27FC236}">
                <a16:creationId xmlns:a16="http://schemas.microsoft.com/office/drawing/2014/main" id="{5157CEF2-184A-430E-DF85-5F833559D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1" r="4134"/>
          <a:stretch>
            <a:fillRect/>
          </a:stretch>
        </p:blipFill>
        <p:spPr bwMode="auto">
          <a:xfrm>
            <a:off x="3675063" y="4953000"/>
            <a:ext cx="2913062"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8" descr="support vector machines non linear kernel">
            <a:extLst>
              <a:ext uri="{FF2B5EF4-FFF2-40B4-BE49-F238E27FC236}">
                <a16:creationId xmlns:a16="http://schemas.microsoft.com/office/drawing/2014/main" id="{85297C28-817F-D10A-8C6B-BE49CEB73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94" r="5128"/>
          <a:stretch>
            <a:fillRect/>
          </a:stretch>
        </p:blipFill>
        <p:spPr bwMode="auto">
          <a:xfrm>
            <a:off x="7334250" y="4949825"/>
            <a:ext cx="273526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109" name="Straight Arrow Connector 2">
            <a:extLst>
              <a:ext uri="{FF2B5EF4-FFF2-40B4-BE49-F238E27FC236}">
                <a16:creationId xmlns:a16="http://schemas.microsoft.com/office/drawing/2014/main" id="{FC8DFEDA-8ED1-5FF0-A87E-F8B28CD1FC01}"/>
              </a:ext>
            </a:extLst>
          </p:cNvPr>
          <p:cNvCxnSpPr>
            <a:cxnSpLocks noChangeShapeType="1"/>
          </p:cNvCxnSpPr>
          <p:nvPr/>
        </p:nvCxnSpPr>
        <p:spPr bwMode="auto">
          <a:xfrm>
            <a:off x="2703513" y="6091238"/>
            <a:ext cx="812800" cy="0"/>
          </a:xfrm>
          <a:prstGeom prst="straightConnector1">
            <a:avLst/>
          </a:prstGeom>
          <a:noFill/>
          <a:ln w="63500"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47110" name="Straight Arrow Connector 7">
            <a:extLst>
              <a:ext uri="{FF2B5EF4-FFF2-40B4-BE49-F238E27FC236}">
                <a16:creationId xmlns:a16="http://schemas.microsoft.com/office/drawing/2014/main" id="{F25358C9-E0F0-26AF-3D6D-45A33945163C}"/>
              </a:ext>
            </a:extLst>
          </p:cNvPr>
          <p:cNvCxnSpPr>
            <a:cxnSpLocks noChangeShapeType="1"/>
          </p:cNvCxnSpPr>
          <p:nvPr/>
        </p:nvCxnSpPr>
        <p:spPr bwMode="auto">
          <a:xfrm>
            <a:off x="6521450" y="6091238"/>
            <a:ext cx="812800" cy="0"/>
          </a:xfrm>
          <a:prstGeom prst="straightConnector1">
            <a:avLst/>
          </a:prstGeom>
          <a:noFill/>
          <a:ln w="63500" algn="ctr">
            <a:solidFill>
              <a:schemeClr val="tx1"/>
            </a:solidFill>
            <a:round/>
            <a:headEnd/>
            <a:tailEnd type="stealth" w="med" len="med"/>
          </a:ln>
          <a:extLst>
            <a:ext uri="{909E8E84-426E-40DD-AFC4-6F175D3DCCD1}">
              <a14:hiddenFill xmlns:a14="http://schemas.microsoft.com/office/drawing/2010/main">
                <a:noFill/>
              </a14:hiddenFill>
            </a:ext>
          </a:extLst>
        </p:spPr>
      </p:cxnSp>
      <p:pic>
        <p:nvPicPr>
          <p:cNvPr id="47111" name="Picture 10" descr="support vector machines margin">
            <a:extLst>
              <a:ext uri="{FF2B5EF4-FFF2-40B4-BE49-F238E27FC236}">
                <a16:creationId xmlns:a16="http://schemas.microsoft.com/office/drawing/2014/main" id="{DF828B24-CF80-DAE5-093C-E9552C218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788" y="1646238"/>
            <a:ext cx="7404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a:extLst>
              <a:ext uri="{FF2B5EF4-FFF2-40B4-BE49-F238E27FC236}">
                <a16:creationId xmlns:a16="http://schemas.microsoft.com/office/drawing/2014/main" id="{9D6DAFE8-174D-1315-7F66-BB1067642C91}"/>
              </a:ext>
            </a:extLst>
          </p:cNvPr>
          <p:cNvSpPr txBox="1">
            <a:spLocks noChangeArrowheads="1"/>
          </p:cNvSpPr>
          <p:nvPr/>
        </p:nvSpPr>
        <p:spPr bwMode="auto">
          <a:xfrm>
            <a:off x="23813" y="-12700"/>
            <a:ext cx="10198100" cy="5110163"/>
          </a:xfrm>
          <a:prstGeom prst="rect">
            <a:avLst/>
          </a:prstGeom>
          <a:noFill/>
          <a:ln>
            <a:noFill/>
          </a:ln>
        </p:spPr>
        <p:txBody>
          <a:bodyPr lIns="100794" tIns="50397" rIns="100794" bIns="50397">
            <a:spAutoFit/>
          </a:bodyPr>
          <a:lstStyle/>
          <a:p>
            <a:pPr eaLnBrk="1">
              <a:lnSpc>
                <a:spcPct val="93000"/>
              </a:lnSpc>
              <a:buClr>
                <a:srgbClr val="000000"/>
              </a:buClr>
              <a:buSzPct val="100000"/>
              <a:buFont typeface="Times New Roman" pitchFamily="18" charset="0"/>
              <a:buNone/>
              <a:defRPr/>
            </a:pPr>
            <a:r>
              <a:rPr lang="en-US" altLang="en-US" sz="3100" dirty="0">
                <a:latin typeface="Calibri" pitchFamily="34" charset="0"/>
              </a:rPr>
              <a:t>The one-slide overview of  </a:t>
            </a:r>
            <a:r>
              <a:rPr lang="en-US" altLang="en-US" sz="4000" b="1" dirty="0">
                <a:latin typeface="Calibri" pitchFamily="34" charset="0"/>
              </a:rPr>
              <a:t>Support vector machines:   </a:t>
            </a: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Goal: make a linear classifier, choosing a decision boundary that </a:t>
            </a:r>
            <a:r>
              <a:rPr lang="en-US" altLang="en-US" sz="3100" i="1" dirty="0">
                <a:latin typeface="Calibri" pitchFamily="34" charset="0"/>
              </a:rPr>
              <a:t>maximizes</a:t>
            </a:r>
            <a:r>
              <a:rPr lang="en-US" altLang="en-US" sz="3100" dirty="0">
                <a:latin typeface="Calibri" pitchFamily="34" charset="0"/>
              </a:rPr>
              <a:t> the </a:t>
            </a:r>
            <a:r>
              <a:rPr lang="en-US" altLang="en-US" sz="3100" i="1" dirty="0">
                <a:latin typeface="Calibri" pitchFamily="34" charset="0"/>
              </a:rPr>
              <a:t>distance margin </a:t>
            </a:r>
            <a:r>
              <a:rPr lang="en-US" altLang="en-US" sz="3100" dirty="0">
                <a:latin typeface="Calibri" pitchFamily="34" charset="0"/>
              </a:rPr>
              <a:t>between classes</a:t>
            </a:r>
          </a:p>
          <a:p>
            <a:pPr marL="514350" indent="-514350" eaLnBrk="1">
              <a:lnSpc>
                <a:spcPct val="93000"/>
              </a:lnSpc>
              <a:buClr>
                <a:srgbClr val="000000"/>
              </a:buClr>
              <a:buSzPct val="100000"/>
              <a:buFont typeface="Times New Roman" pitchFamily="18" charset="0"/>
              <a:buAutoNum type="arabicParenBoth"/>
              <a:defRPr/>
            </a:pPr>
            <a:endParaRPr lang="en-US" altLang="en-US" sz="3100" dirty="0">
              <a:latin typeface="Calibri" pitchFamily="34" charset="0"/>
            </a:endParaRPr>
          </a:p>
          <a:p>
            <a:pPr marL="514350" indent="-514350" eaLnBrk="1">
              <a:lnSpc>
                <a:spcPct val="93000"/>
              </a:lnSpc>
              <a:buClr>
                <a:srgbClr val="000000"/>
              </a:buClr>
              <a:buSzPct val="100000"/>
              <a:buFont typeface="Times New Roman" pitchFamily="18" charset="0"/>
              <a:buAutoNum type="arabicParenBoth"/>
              <a:defRPr/>
            </a:pPr>
            <a:endParaRPr lang="en-US" altLang="en-US" sz="3100" dirty="0">
              <a:latin typeface="Calibri" pitchFamily="34" charset="0"/>
            </a:endParaRPr>
          </a:p>
          <a:p>
            <a:pPr marL="514350" indent="-514350" eaLnBrk="1">
              <a:lnSpc>
                <a:spcPct val="93000"/>
              </a:lnSpc>
              <a:buClr>
                <a:srgbClr val="000000"/>
              </a:buClr>
              <a:buSzPct val="100000"/>
              <a:buFont typeface="Times New Roman" pitchFamily="18" charset="0"/>
              <a:buAutoNum type="arabicParenBoth"/>
              <a:defRPr/>
            </a:pPr>
            <a:endParaRPr lang="en-US" altLang="en-US" sz="3100" dirty="0">
              <a:latin typeface="Calibri" pitchFamily="34" charset="0"/>
            </a:endParaRPr>
          </a:p>
          <a:p>
            <a:pPr marL="514350" indent="-514350" eaLnBrk="1">
              <a:lnSpc>
                <a:spcPct val="93000"/>
              </a:lnSpc>
              <a:buClr>
                <a:srgbClr val="000000"/>
              </a:buClr>
              <a:buSzPct val="100000"/>
              <a:buFont typeface="Times New Roman" pitchFamily="18" charset="0"/>
              <a:buAutoNum type="arabicParenBoth"/>
              <a:defRPr/>
            </a:pPr>
            <a:endParaRPr lang="en-US" altLang="en-US" sz="3100" dirty="0">
              <a:latin typeface="Calibri" pitchFamily="34" charset="0"/>
            </a:endParaRPr>
          </a:p>
          <a:p>
            <a:pPr marL="514350" indent="-514350" eaLnBrk="1">
              <a:lnSpc>
                <a:spcPct val="93000"/>
              </a:lnSpc>
              <a:buClr>
                <a:srgbClr val="000000"/>
              </a:buClr>
              <a:buSzPct val="100000"/>
              <a:buFont typeface="Times New Roman" pitchFamily="18" charset="0"/>
              <a:buAutoNum type="arabicParenBoth"/>
              <a:defRPr/>
            </a:pPr>
            <a:endParaRPr lang="en-US" altLang="en-US" sz="3100" dirty="0">
              <a:latin typeface="Calibri" pitchFamily="34" charset="0"/>
            </a:endParaRPr>
          </a:p>
          <a:p>
            <a:pPr marL="514350" indent="-514350" eaLnBrk="1">
              <a:lnSpc>
                <a:spcPct val="93000"/>
              </a:lnSpc>
              <a:buClr>
                <a:srgbClr val="000000"/>
              </a:buClr>
              <a:buSzPct val="100000"/>
              <a:buFont typeface="Times New Roman" pitchFamily="18" charset="0"/>
              <a:buAutoNum type="arabicParenBoth"/>
              <a:defRPr/>
            </a:pPr>
            <a:r>
              <a:rPr lang="en-US" altLang="en-US" sz="3100" dirty="0">
                <a:latin typeface="Calibri" pitchFamily="34" charset="0"/>
              </a:rPr>
              <a:t>But what if the boundary is non-linear? Use </a:t>
            </a:r>
            <a:r>
              <a:rPr lang="en-US" altLang="en-US" sz="3100" b="1" i="1" dirty="0">
                <a:latin typeface="Calibri" pitchFamily="34" charset="0"/>
              </a:rPr>
              <a:t>kernels</a:t>
            </a:r>
            <a:r>
              <a:rPr lang="en-US" altLang="en-US" sz="3100" dirty="0">
                <a:latin typeface="Calibri" pitchFamily="34" charset="0"/>
              </a:rPr>
              <a:t> to implicitly map the data to higher dimension where a linear decision can be made</a:t>
            </a:r>
          </a:p>
        </p:txBody>
      </p:sp>
      <p:sp>
        <p:nvSpPr>
          <p:cNvPr id="47113" name="TextBox 3">
            <a:extLst>
              <a:ext uri="{FF2B5EF4-FFF2-40B4-BE49-F238E27FC236}">
                <a16:creationId xmlns:a16="http://schemas.microsoft.com/office/drawing/2014/main" id="{AEFEACD5-750E-35E7-CE29-3602DF1E5941}"/>
              </a:ext>
            </a:extLst>
          </p:cNvPr>
          <p:cNvSpPr txBox="1">
            <a:spLocks noChangeArrowheads="1"/>
          </p:cNvSpPr>
          <p:nvPr/>
        </p:nvSpPr>
        <p:spPr bwMode="auto">
          <a:xfrm>
            <a:off x="6259513" y="7219950"/>
            <a:ext cx="337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t>Maximum margin hyperplane</a:t>
            </a:r>
          </a:p>
        </p:txBody>
      </p:sp>
      <p:sp>
        <p:nvSpPr>
          <p:cNvPr id="47114" name="TextBox 4">
            <a:extLst>
              <a:ext uri="{FF2B5EF4-FFF2-40B4-BE49-F238E27FC236}">
                <a16:creationId xmlns:a16="http://schemas.microsoft.com/office/drawing/2014/main" id="{A13F145D-ABCD-5A88-1B60-3856D6982874}"/>
              </a:ext>
            </a:extLst>
          </p:cNvPr>
          <p:cNvSpPr txBox="1">
            <a:spLocks noChangeArrowheads="1"/>
          </p:cNvSpPr>
          <p:nvPr/>
        </p:nvSpPr>
        <p:spPr bwMode="auto">
          <a:xfrm>
            <a:off x="11113" y="7337425"/>
            <a:ext cx="21478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00">
                <a:latin typeface="Calibri" panose="020F0502020204030204" pitchFamily="34" charset="0"/>
              </a:rPr>
              <a:t>https://quantdare.com/svm-versus-a-monkey/</a:t>
            </a:r>
          </a:p>
        </p:txBody>
      </p:sp>
      <p:cxnSp>
        <p:nvCxnSpPr>
          <p:cNvPr id="47115" name="Straight Arrow Connector 12">
            <a:extLst>
              <a:ext uri="{FF2B5EF4-FFF2-40B4-BE49-F238E27FC236}">
                <a16:creationId xmlns:a16="http://schemas.microsoft.com/office/drawing/2014/main" id="{1C66B3A2-D808-B945-7A48-E2195BAAD8C8}"/>
              </a:ext>
            </a:extLst>
          </p:cNvPr>
          <p:cNvCxnSpPr>
            <a:cxnSpLocks noChangeShapeType="1"/>
          </p:cNvCxnSpPr>
          <p:nvPr/>
        </p:nvCxnSpPr>
        <p:spPr bwMode="auto">
          <a:xfrm flipV="1">
            <a:off x="7888288" y="6318250"/>
            <a:ext cx="581025" cy="966788"/>
          </a:xfrm>
          <a:prstGeom prst="straightConnector1">
            <a:avLst/>
          </a:prstGeom>
          <a:noFill/>
          <a:ln w="63500" algn="ctr">
            <a:solidFill>
              <a:srgbClr val="92D050"/>
            </a:solidFill>
            <a:round/>
            <a:headEnd/>
            <a:tailEnd type="stealth" w="med" len="med"/>
          </a:ln>
          <a:extLst>
            <a:ext uri="{909E8E84-426E-40DD-AFC4-6F175D3DCCD1}">
              <a14:hiddenFill xmlns:a14="http://schemas.microsoft.com/office/drawing/2010/main">
                <a:noFill/>
              </a14:hiddenFill>
            </a:ext>
          </a:extLst>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7">
            <a:extLst>
              <a:ext uri="{FF2B5EF4-FFF2-40B4-BE49-F238E27FC236}">
                <a16:creationId xmlns:a16="http://schemas.microsoft.com/office/drawing/2014/main" id="{78D3156F-B71B-9A61-BBCC-157F2BE3B105}"/>
              </a:ext>
            </a:extLst>
          </p:cNvPr>
          <p:cNvSpPr txBox="1">
            <a:spLocks noChangeArrowheads="1"/>
          </p:cNvSpPr>
          <p:nvPr/>
        </p:nvSpPr>
        <p:spPr bwMode="auto">
          <a:xfrm>
            <a:off x="23813" y="493713"/>
            <a:ext cx="10056812"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In practice, if you want to explore classifiers, I </a:t>
            </a:r>
            <a:r>
              <a:rPr lang="en-US" altLang="en-US" sz="3100" u="sng">
                <a:latin typeface="Calibri" panose="020F0502020204030204" pitchFamily="34" charset="0"/>
              </a:rPr>
              <a:t>strongly </a:t>
            </a:r>
            <a:r>
              <a:rPr lang="en-US" altLang="en-US" sz="3100">
                <a:latin typeface="Calibri" panose="020F0502020204030204" pitchFamily="34" charset="0"/>
              </a:rPr>
              <a:t>recommend the Weka package: </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	http://www.cs.waikato.ac.nz/ml/weka/</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It’s free, and easy to install, use, &amp; troubleshoot. It lets you  quickly test many alternative (well-vetted) classifiers, </a:t>
            </a:r>
          </a:p>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all in a proper cross-validated/precision-recall framework.</a:t>
            </a:r>
          </a:p>
          <a:p>
            <a:pPr eaLnBrk="1">
              <a:lnSpc>
                <a:spcPct val="93000"/>
              </a:lnSpc>
              <a:buClr>
                <a:srgbClr val="000000"/>
              </a:buClr>
              <a:buSzPct val="100000"/>
              <a:buFont typeface="Times New Roman" panose="02020603050405020304" pitchFamily="18" charset="0"/>
              <a:buNone/>
            </a:pPr>
            <a:endParaRPr lang="en-US" altLang="en-US" sz="31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Here’s a nice step-by-step intro for biologists :</a:t>
            </a:r>
          </a:p>
          <a:p>
            <a:pPr eaLnBrk="1">
              <a:lnSpc>
                <a:spcPct val="93000"/>
              </a:lnSpc>
              <a:buClr>
                <a:srgbClr val="000000"/>
              </a:buClr>
              <a:buSzPct val="100000"/>
              <a:buFont typeface="Times New Roman" panose="02020603050405020304" pitchFamily="18" charset="0"/>
              <a:buNone/>
            </a:pPr>
            <a:r>
              <a:rPr lang="en-US" altLang="en-US" sz="1600" b="1">
                <a:latin typeface="Calibri" panose="020F0502020204030204" pitchFamily="34" charset="0"/>
              </a:rPr>
              <a:t>Introducing Machine Learning Concepts with WEKA</a:t>
            </a:r>
            <a:r>
              <a:rPr lang="en-US" altLang="en-US" sz="1600">
                <a:latin typeface="Calibri" panose="020F0502020204030204" pitchFamily="34" charset="0"/>
              </a:rPr>
              <a:t>, in </a:t>
            </a:r>
            <a:r>
              <a:rPr lang="en-US" altLang="en-US" sz="1600" i="1">
                <a:latin typeface="Calibri" panose="020F0502020204030204" pitchFamily="34" charset="0"/>
              </a:rPr>
              <a:t>Statistical Genomics, </a:t>
            </a:r>
          </a:p>
          <a:p>
            <a:pPr eaLnBrk="1">
              <a:lnSpc>
                <a:spcPct val="93000"/>
              </a:lnSpc>
              <a:buClr>
                <a:srgbClr val="000000"/>
              </a:buClr>
              <a:buSzPct val="100000"/>
              <a:buFont typeface="Times New Roman" panose="02020603050405020304" pitchFamily="18" charset="0"/>
              <a:buNone/>
            </a:pPr>
            <a:r>
              <a:rPr lang="en-US" altLang="en-US" sz="1600" i="1">
                <a:latin typeface="Calibri" panose="020F0502020204030204" pitchFamily="34" charset="0"/>
              </a:rPr>
              <a:t>Methods in Molecular Biology, </a:t>
            </a:r>
            <a:r>
              <a:rPr lang="en-US" altLang="en-US" sz="1600">
                <a:latin typeface="Calibri" panose="020F0502020204030204" pitchFamily="34" charset="0"/>
              </a:rPr>
              <a:t>v. 1418, p. 353-378, 24 March 2016</a:t>
            </a:r>
          </a:p>
          <a:p>
            <a:pPr eaLnBrk="1">
              <a:lnSpc>
                <a:spcPct val="93000"/>
              </a:lnSpc>
              <a:buClr>
                <a:srgbClr val="000000"/>
              </a:buClr>
              <a:buSzPct val="100000"/>
              <a:buFont typeface="Times New Roman" panose="02020603050405020304" pitchFamily="18" charset="0"/>
              <a:buNone/>
            </a:pPr>
            <a:endParaRPr lang="en-US" altLang="en-US" sz="16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1600" b="1">
                <a:latin typeface="Calibri" panose="020F0502020204030204" pitchFamily="34" charset="0"/>
              </a:rPr>
              <a:t>http://link.springer.com/content/pdf/10.1007%2F978-1-4939-3578-9_17.pdf</a:t>
            </a:r>
          </a:p>
        </p:txBody>
      </p:sp>
      <p:pic>
        <p:nvPicPr>
          <p:cNvPr id="48131" name="Picture 2" descr="http://www.cs.waikato.ac.nz/ml/Title-Bird-Header.gif">
            <a:extLst>
              <a:ext uri="{FF2B5EF4-FFF2-40B4-BE49-F238E27FC236}">
                <a16:creationId xmlns:a16="http://schemas.microsoft.com/office/drawing/2014/main" id="{11C423B5-7764-A672-6629-F3D969DDF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713" y="1646238"/>
            <a:ext cx="1885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2">
            <a:extLst>
              <a:ext uri="{FF2B5EF4-FFF2-40B4-BE49-F238E27FC236}">
                <a16:creationId xmlns:a16="http://schemas.microsoft.com/office/drawing/2014/main" id="{ABAEE978-8AFD-13E8-888D-17DA075ADA4B}"/>
              </a:ext>
            </a:extLst>
          </p:cNvPr>
          <p:cNvSpPr txBox="1">
            <a:spLocks noChangeArrowheads="1"/>
          </p:cNvSpPr>
          <p:nvPr/>
        </p:nvSpPr>
        <p:spPr bwMode="auto">
          <a:xfrm>
            <a:off x="1284288" y="6775450"/>
            <a:ext cx="67468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1">
              <a:lnSpc>
                <a:spcPct val="93000"/>
              </a:lnSpc>
              <a:buClr>
                <a:srgbClr val="000000"/>
              </a:buClr>
              <a:buSzPct val="100000"/>
              <a:buFont typeface="Times New Roman" panose="02020603050405020304" pitchFamily="18" charset="0"/>
              <a:buNone/>
            </a:pPr>
            <a:r>
              <a:rPr lang="en-US" altLang="en-US"/>
              <a:t>There’s also a great book to walk you through the entire process.</a:t>
            </a:r>
          </a:p>
          <a:p>
            <a:pPr algn="r" eaLnBrk="1">
              <a:lnSpc>
                <a:spcPct val="93000"/>
              </a:lnSpc>
              <a:buClr>
                <a:srgbClr val="000000"/>
              </a:buClr>
              <a:buSzPct val="100000"/>
              <a:buFont typeface="Times New Roman" panose="02020603050405020304" pitchFamily="18" charset="0"/>
              <a:buNone/>
            </a:pPr>
            <a:r>
              <a:rPr lang="en-US" altLang="en-US"/>
              <a:t>Highly recommended!!! </a:t>
            </a:r>
          </a:p>
        </p:txBody>
      </p:sp>
      <p:pic>
        <p:nvPicPr>
          <p:cNvPr id="48133" name="Picture 4" descr="The 4th edition of the data mining book.">
            <a:extLst>
              <a:ext uri="{FF2B5EF4-FFF2-40B4-BE49-F238E27FC236}">
                <a16:creationId xmlns:a16="http://schemas.microsoft.com/office/drawing/2014/main" id="{E5D492CA-73CD-75CC-32B3-59763ED08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8950" y="5151438"/>
            <a:ext cx="1808163"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2AA9DCAE-1A4E-F550-A297-E0879C84E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206" t="12321" r="14471"/>
          <a:stretch>
            <a:fillRect/>
          </a:stretch>
        </p:blipFill>
        <p:spPr bwMode="auto">
          <a:xfrm>
            <a:off x="2263775" y="1603375"/>
            <a:ext cx="5553075"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7">
            <a:extLst>
              <a:ext uri="{FF2B5EF4-FFF2-40B4-BE49-F238E27FC236}">
                <a16:creationId xmlns:a16="http://schemas.microsoft.com/office/drawing/2014/main" id="{B5D0C3E5-9B7D-7F84-BF4C-D2ADEF29DCE7}"/>
              </a:ext>
            </a:extLst>
          </p:cNvPr>
          <p:cNvSpPr txBox="1">
            <a:spLocks noChangeArrowheads="1"/>
          </p:cNvSpPr>
          <p:nvPr/>
        </p:nvSpPr>
        <p:spPr bwMode="auto">
          <a:xfrm>
            <a:off x="23813" y="-30163"/>
            <a:ext cx="1005681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gn="ct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In Python, you can also use the scikit-learn library:</a:t>
            </a:r>
          </a:p>
          <a:p>
            <a:pPr algn="ct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	https://scikit-learn.org/stable/</a:t>
            </a:r>
          </a:p>
          <a:p>
            <a:pPr algn="ct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Like Weka, it’s free, easy to install &amp; use, and very powerful</a:t>
            </a:r>
            <a:endParaRPr lang="en-US" altLang="en-US" sz="1600" b="1">
              <a:latin typeface="Calibri" panose="020F0502020204030204" pitchFamily="34" charset="0"/>
            </a:endParaRPr>
          </a:p>
        </p:txBody>
      </p:sp>
      <p:sp>
        <p:nvSpPr>
          <p:cNvPr id="49156" name="TextBox 7">
            <a:extLst>
              <a:ext uri="{FF2B5EF4-FFF2-40B4-BE49-F238E27FC236}">
                <a16:creationId xmlns:a16="http://schemas.microsoft.com/office/drawing/2014/main" id="{B2C2DD0D-0FF0-F551-6C93-5FF8AA1A3007}"/>
              </a:ext>
            </a:extLst>
          </p:cNvPr>
          <p:cNvSpPr txBox="1">
            <a:spLocks noChangeArrowheads="1"/>
          </p:cNvSpPr>
          <p:nvPr/>
        </p:nvSpPr>
        <p:spPr bwMode="auto">
          <a:xfrm>
            <a:off x="87313" y="5456238"/>
            <a:ext cx="1005681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I recommend combining it with the Pandas library for data analysis to make it easy to work with big, tabular datasets:</a:t>
            </a:r>
          </a:p>
          <a:p>
            <a:pPr eaLnBrk="1">
              <a:lnSpc>
                <a:spcPct val="93000"/>
              </a:lnSpc>
              <a:buClr>
                <a:srgbClr val="000000"/>
              </a:buClr>
              <a:buSzPct val="100000"/>
              <a:buFont typeface="Times New Roman" panose="02020603050405020304" pitchFamily="18" charset="0"/>
              <a:buNone/>
            </a:pPr>
            <a:r>
              <a:rPr lang="en-US" altLang="en-US" sz="3100">
                <a:latin typeface="Calibri" panose="020F0502020204030204" pitchFamily="34" charset="0"/>
              </a:rPr>
              <a:t>	https://pandas.pydata.org/</a:t>
            </a:r>
          </a:p>
        </p:txBody>
      </p:sp>
      <p:pic>
        <p:nvPicPr>
          <p:cNvPr id="49157" name="Picture 6" descr="Logo, company name&#10;&#10;Description automatically generated">
            <a:extLst>
              <a:ext uri="{FF2B5EF4-FFF2-40B4-BE49-F238E27FC236}">
                <a16:creationId xmlns:a16="http://schemas.microsoft.com/office/drawing/2014/main" id="{505661D6-1A32-DD84-4F8C-2C5371829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113" y="6407150"/>
            <a:ext cx="28575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09282-B340-BBE5-E692-8629D0C3CF01}"/>
            </a:ext>
          </a:extLst>
        </p:cNvPr>
        <p:cNvGrpSpPr/>
        <p:nvPr/>
      </p:nvGrpSpPr>
      <p:grpSpPr>
        <a:xfrm>
          <a:off x="0" y="0"/>
          <a:ext cx="0" cy="0"/>
          <a:chOff x="0" y="0"/>
          <a:chExt cx="0" cy="0"/>
        </a:xfrm>
      </p:grpSpPr>
      <p:sp>
        <p:nvSpPr>
          <p:cNvPr id="44034" name="TextBox 7">
            <a:extLst>
              <a:ext uri="{FF2B5EF4-FFF2-40B4-BE49-F238E27FC236}">
                <a16:creationId xmlns:a16="http://schemas.microsoft.com/office/drawing/2014/main" id="{4035772E-4168-3128-9CA4-8A64E8919999}"/>
              </a:ext>
            </a:extLst>
          </p:cNvPr>
          <p:cNvSpPr txBox="1">
            <a:spLocks noChangeArrowheads="1"/>
          </p:cNvSpPr>
          <p:nvPr/>
        </p:nvSpPr>
        <p:spPr bwMode="auto">
          <a:xfrm>
            <a:off x="23813" y="350837"/>
            <a:ext cx="10056812" cy="638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Coming up:</a:t>
            </a: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3100" dirty="0">
                <a:latin typeface="Calibri" panose="020F0502020204030204" pitchFamily="34" charset="0"/>
              </a:rPr>
              <a:t>The next two lectures will be guest lectures covering the basics of deep neural networks, with talks on</a:t>
            </a: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4000" b="1" dirty="0">
                <a:latin typeface="Calibri" panose="020F0502020204030204" pitchFamily="34" charset="0"/>
              </a:rPr>
              <a:t> Protein 3D structural modeling and prediction w/ AlphaFold/</a:t>
            </a:r>
            <a:r>
              <a:rPr lang="en-US" altLang="en-US" sz="4000" b="1" dirty="0" err="1">
                <a:latin typeface="Calibri" panose="020F0502020204030204" pitchFamily="34" charset="0"/>
              </a:rPr>
              <a:t>ChimeraX</a:t>
            </a:r>
            <a:endParaRPr lang="en-US" altLang="en-US" sz="4000" b="1" dirty="0">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endParaRPr lang="en-US" altLang="en-US" sz="4000" b="1" dirty="0">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4000" b="1" dirty="0" err="1">
                <a:latin typeface="Calibri" panose="020F0502020204030204" pitchFamily="34" charset="0"/>
              </a:rPr>
              <a:t>DeepNNs</a:t>
            </a:r>
            <a:r>
              <a:rPr lang="en-US" altLang="en-US" sz="4000" b="1" dirty="0">
                <a:latin typeface="Calibri" panose="020F0502020204030204" pitchFamily="34" charset="0"/>
              </a:rPr>
              <a:t>, Large Language Models, &amp; ESM</a:t>
            </a:r>
            <a:endParaRPr lang="en-US" altLang="en-US" sz="3100"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US" altLang="en-US" sz="3100" dirty="0">
              <a:latin typeface="Calibri" panose="020F0502020204030204" pitchFamily="34" charset="0"/>
            </a:endParaRPr>
          </a:p>
        </p:txBody>
      </p:sp>
    </p:spTree>
    <p:extLst>
      <p:ext uri="{BB962C8B-B14F-4D97-AF65-F5344CB8AC3E}">
        <p14:creationId xmlns:p14="http://schemas.microsoft.com/office/powerpoint/2010/main" val="280715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0E6AB9F-B00B-5654-D8CE-48982F64F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913" y="-1588"/>
            <a:ext cx="5334000" cy="752157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Box 2">
            <a:extLst>
              <a:ext uri="{FF2B5EF4-FFF2-40B4-BE49-F238E27FC236}">
                <a16:creationId xmlns:a16="http://schemas.microsoft.com/office/drawing/2014/main" id="{F1FFC0FB-B6E2-96DE-01FD-523E1F7975EB}"/>
              </a:ext>
            </a:extLst>
          </p:cNvPr>
          <p:cNvSpPr txBox="1">
            <a:spLocks noChangeArrowheads="1"/>
          </p:cNvSpPr>
          <p:nvPr/>
        </p:nvSpPr>
        <p:spPr bwMode="auto">
          <a:xfrm>
            <a:off x="0" y="-106363"/>
            <a:ext cx="4354513" cy="7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This is useful because biological systems tend to be modular and often inherited intact across evolution.</a:t>
            </a:r>
          </a:p>
          <a:p>
            <a:pPr algn="ctr" eaLnBrk="1">
              <a:lnSpc>
                <a:spcPct val="93000"/>
              </a:lnSpc>
              <a:buClr>
                <a:srgbClr val="000000"/>
              </a:buClr>
              <a:buSzPct val="100000"/>
              <a:buFont typeface="Times New Roman" panose="02020603050405020304" pitchFamily="18" charset="0"/>
              <a:buNone/>
            </a:pPr>
            <a:endParaRPr lang="en-US" altLang="en-US" sz="4400" b="1">
              <a:latin typeface="Calibri" panose="020F0502020204030204" pitchFamily="34" charset="0"/>
            </a:endParaRPr>
          </a:p>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(e.g. you tend to have a flagellum or not)</a:t>
            </a:r>
          </a:p>
        </p:txBody>
      </p:sp>
      <p:pic>
        <p:nvPicPr>
          <p:cNvPr id="10244" name="Picture 3">
            <a:extLst>
              <a:ext uri="{FF2B5EF4-FFF2-40B4-BE49-F238E27FC236}">
                <a16:creationId xmlns:a16="http://schemas.microsoft.com/office/drawing/2014/main" id="{3BFF9877-9B76-D969-C6F7-A8DDF3528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838" y="7378700"/>
            <a:ext cx="2419350" cy="180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a:extLst>
              <a:ext uri="{FF2B5EF4-FFF2-40B4-BE49-F238E27FC236}">
                <a16:creationId xmlns:a16="http://schemas.microsoft.com/office/drawing/2014/main" id="{8F4A35E0-0FC7-100F-72AD-45BE7F0E9D9A}"/>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Many such features are possible…</a:t>
            </a:r>
          </a:p>
        </p:txBody>
      </p:sp>
      <p:sp>
        <p:nvSpPr>
          <p:cNvPr id="11267" name="Rectangle 1">
            <a:extLst>
              <a:ext uri="{FF2B5EF4-FFF2-40B4-BE49-F238E27FC236}">
                <a16:creationId xmlns:a16="http://schemas.microsoft.com/office/drawing/2014/main" id="{4E63D653-FF8F-F2BA-A1A7-7B582D7ADFFE}"/>
              </a:ext>
            </a:extLst>
          </p:cNvPr>
          <p:cNvSpPr>
            <a:spLocks noChangeArrowheads="1"/>
          </p:cNvSpPr>
          <p:nvPr/>
        </p:nvSpPr>
        <p:spPr bwMode="auto">
          <a:xfrm>
            <a:off x="925513" y="2408238"/>
            <a:ext cx="2462212"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cxnSp>
        <p:nvCxnSpPr>
          <p:cNvPr id="11268" name="Straight Arrow Connector 10">
            <a:extLst>
              <a:ext uri="{FF2B5EF4-FFF2-40B4-BE49-F238E27FC236}">
                <a16:creationId xmlns:a16="http://schemas.microsoft.com/office/drawing/2014/main" id="{E136BAC0-9521-6D4F-7C2F-A96763B5EAE4}"/>
              </a:ext>
            </a:extLst>
          </p:cNvPr>
          <p:cNvCxnSpPr>
            <a:cxnSpLocks noChangeShapeType="1"/>
          </p:cNvCxnSpPr>
          <p:nvPr/>
        </p:nvCxnSpPr>
        <p:spPr bwMode="auto">
          <a:xfrm>
            <a:off x="695325" y="3017838"/>
            <a:ext cx="0" cy="2971800"/>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1269" name="TextBox 11">
            <a:extLst>
              <a:ext uri="{FF2B5EF4-FFF2-40B4-BE49-F238E27FC236}">
                <a16:creationId xmlns:a16="http://schemas.microsoft.com/office/drawing/2014/main" id="{755188C7-C18F-21E8-608E-88CC7D99B19E}"/>
              </a:ext>
            </a:extLst>
          </p:cNvPr>
          <p:cNvSpPr txBox="1">
            <a:spLocks noChangeArrowheads="1"/>
          </p:cNvSpPr>
          <p:nvPr/>
        </p:nvSpPr>
        <p:spPr bwMode="auto">
          <a:xfrm rot="-5400000">
            <a:off x="-461169" y="4088607"/>
            <a:ext cx="170497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N</a:t>
            </a:r>
            <a:r>
              <a:rPr lang="en-US" altLang="en-US" sz="3600" b="1">
                <a:latin typeface="Calibri" panose="020F0502020204030204" pitchFamily="34" charset="0"/>
              </a:rPr>
              <a:t> genes</a:t>
            </a:r>
          </a:p>
        </p:txBody>
      </p:sp>
      <p:sp>
        <p:nvSpPr>
          <p:cNvPr id="11270" name="TextBox 8">
            <a:extLst>
              <a:ext uri="{FF2B5EF4-FFF2-40B4-BE49-F238E27FC236}">
                <a16:creationId xmlns:a16="http://schemas.microsoft.com/office/drawing/2014/main" id="{2C332BAF-06B1-7FED-4AC2-B59AF0956BFC}"/>
              </a:ext>
            </a:extLst>
          </p:cNvPr>
          <p:cNvSpPr txBox="1">
            <a:spLocks noChangeArrowheads="1"/>
          </p:cNvSpPr>
          <p:nvPr/>
        </p:nvSpPr>
        <p:spPr bwMode="auto">
          <a:xfrm>
            <a:off x="1001713" y="2560638"/>
            <a:ext cx="29432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1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1     …</a:t>
            </a:r>
          </a:p>
        </p:txBody>
      </p:sp>
      <p:sp>
        <p:nvSpPr>
          <p:cNvPr id="11271" name="TextBox 9">
            <a:extLst>
              <a:ext uri="{FF2B5EF4-FFF2-40B4-BE49-F238E27FC236}">
                <a16:creationId xmlns:a16="http://schemas.microsoft.com/office/drawing/2014/main" id="{A4C1F2BD-D9C9-F38C-7BFF-804588D86451}"/>
              </a:ext>
            </a:extLst>
          </p:cNvPr>
          <p:cNvSpPr txBox="1">
            <a:spLocks noChangeArrowheads="1"/>
          </p:cNvSpPr>
          <p:nvPr/>
        </p:nvSpPr>
        <p:spPr bwMode="auto">
          <a:xfrm>
            <a:off x="544513" y="6505575"/>
            <a:ext cx="30289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yeast, N ~ 6,000</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For human, N ~ 22,000</a:t>
            </a:r>
          </a:p>
        </p:txBody>
      </p:sp>
      <p:cxnSp>
        <p:nvCxnSpPr>
          <p:cNvPr id="11272" name="Straight Arrow Connector 12">
            <a:extLst>
              <a:ext uri="{FF2B5EF4-FFF2-40B4-BE49-F238E27FC236}">
                <a16:creationId xmlns:a16="http://schemas.microsoft.com/office/drawing/2014/main" id="{6B3D7821-A0E8-6ECB-4718-E584B73B1CB6}"/>
              </a:ext>
            </a:extLst>
          </p:cNvPr>
          <p:cNvCxnSpPr>
            <a:cxnSpLocks noChangeShapeType="1"/>
          </p:cNvCxnSpPr>
          <p:nvPr/>
        </p:nvCxnSpPr>
        <p:spPr bwMode="auto">
          <a:xfrm rot="-5400000">
            <a:off x="5314951" y="-531813"/>
            <a:ext cx="0" cy="5578475"/>
          </a:xfrm>
          <a:prstGeom prst="straightConnector1">
            <a:avLst/>
          </a:prstGeom>
          <a:noFill/>
          <a:ln w="508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1273" name="TextBox 13">
            <a:extLst>
              <a:ext uri="{FF2B5EF4-FFF2-40B4-BE49-F238E27FC236}">
                <a16:creationId xmlns:a16="http://schemas.microsoft.com/office/drawing/2014/main" id="{42577C50-15D3-3DA6-69CC-77C055326D53}"/>
              </a:ext>
            </a:extLst>
          </p:cNvPr>
          <p:cNvSpPr txBox="1">
            <a:spLocks noChangeArrowheads="1"/>
          </p:cNvSpPr>
          <p:nvPr/>
        </p:nvSpPr>
        <p:spPr bwMode="auto">
          <a:xfrm>
            <a:off x="4076700" y="1646238"/>
            <a:ext cx="225901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3600" b="1" i="1">
                <a:latin typeface="Calibri" panose="020F0502020204030204" pitchFamily="34" charset="0"/>
              </a:rPr>
              <a:t>M</a:t>
            </a:r>
            <a:r>
              <a:rPr lang="en-US" altLang="en-US" sz="3600" b="1">
                <a:latin typeface="Calibri" panose="020F0502020204030204" pitchFamily="34" charset="0"/>
              </a:rPr>
              <a:t> samples</a:t>
            </a:r>
          </a:p>
        </p:txBody>
      </p:sp>
      <p:sp>
        <p:nvSpPr>
          <p:cNvPr id="11274" name="Rectangle 15">
            <a:extLst>
              <a:ext uri="{FF2B5EF4-FFF2-40B4-BE49-F238E27FC236}">
                <a16:creationId xmlns:a16="http://schemas.microsoft.com/office/drawing/2014/main" id="{63B803E4-B03E-77CC-7AE6-901D8D475A74}"/>
              </a:ext>
            </a:extLst>
          </p:cNvPr>
          <p:cNvSpPr>
            <a:spLocks noChangeArrowheads="1"/>
          </p:cNvSpPr>
          <p:nvPr/>
        </p:nvSpPr>
        <p:spPr bwMode="auto">
          <a:xfrm>
            <a:off x="4060825" y="2408238"/>
            <a:ext cx="246221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11275" name="TextBox 16">
            <a:extLst>
              <a:ext uri="{FF2B5EF4-FFF2-40B4-BE49-F238E27FC236}">
                <a16:creationId xmlns:a16="http://schemas.microsoft.com/office/drawing/2014/main" id="{C63C68FD-E106-684F-8227-79187FA93D76}"/>
              </a:ext>
            </a:extLst>
          </p:cNvPr>
          <p:cNvSpPr txBox="1">
            <a:spLocks noChangeArrowheads="1"/>
          </p:cNvSpPr>
          <p:nvPr/>
        </p:nvSpPr>
        <p:spPr bwMode="auto">
          <a:xfrm>
            <a:off x="4137025" y="2560638"/>
            <a:ext cx="29559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j       </a:t>
            </a: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j </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j</a:t>
            </a:r>
            <a:r>
              <a:rPr lang="en-US" altLang="en-US" sz="2400">
                <a:latin typeface="Calibri" panose="020F0502020204030204" pitchFamily="34" charset="0"/>
              </a:rPr>
              <a:t>      …</a:t>
            </a:r>
          </a:p>
        </p:txBody>
      </p:sp>
      <p:sp>
        <p:nvSpPr>
          <p:cNvPr id="11276" name="Rectangle 17">
            <a:extLst>
              <a:ext uri="{FF2B5EF4-FFF2-40B4-BE49-F238E27FC236}">
                <a16:creationId xmlns:a16="http://schemas.microsoft.com/office/drawing/2014/main" id="{4B7D6992-BC9D-28B5-A910-533BB3CB433A}"/>
              </a:ext>
            </a:extLst>
          </p:cNvPr>
          <p:cNvSpPr>
            <a:spLocks noChangeArrowheads="1"/>
          </p:cNvSpPr>
          <p:nvPr/>
        </p:nvSpPr>
        <p:spPr bwMode="auto">
          <a:xfrm>
            <a:off x="7169150" y="2408238"/>
            <a:ext cx="2595563" cy="403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en-US" altLang="en-US">
              <a:latin typeface="Calibri" panose="020F0502020204030204" pitchFamily="34" charset="0"/>
            </a:endParaRPr>
          </a:p>
        </p:txBody>
      </p:sp>
      <p:sp>
        <p:nvSpPr>
          <p:cNvPr id="11277" name="TextBox 18">
            <a:extLst>
              <a:ext uri="{FF2B5EF4-FFF2-40B4-BE49-F238E27FC236}">
                <a16:creationId xmlns:a16="http://schemas.microsoft.com/office/drawing/2014/main" id="{639E05A5-AAAD-AEF1-6D3E-FD77ECC08043}"/>
              </a:ext>
            </a:extLst>
          </p:cNvPr>
          <p:cNvSpPr txBox="1">
            <a:spLocks noChangeArrowheads="1"/>
          </p:cNvSpPr>
          <p:nvPr/>
        </p:nvSpPr>
        <p:spPr bwMode="auto">
          <a:xfrm>
            <a:off x="7245350" y="2560638"/>
            <a:ext cx="2671763"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1, sample </a:t>
            </a:r>
            <a:r>
              <a:rPr lang="en-US" altLang="en-US" sz="2400" i="1">
                <a:latin typeface="Calibri" panose="020F0502020204030204" pitchFamily="34" charset="0"/>
              </a:rPr>
              <a:t>M</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2,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3, sample </a:t>
            </a:r>
            <a:r>
              <a:rPr lang="en-US" altLang="en-US" sz="2400" i="1">
                <a:latin typeface="Calibri" panose="020F0502020204030204" pitchFamily="34" charset="0"/>
              </a:rPr>
              <a:t>M </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i</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a:t>
            </a:r>
          </a:p>
          <a:p>
            <a:pPr eaLnBrk="1">
              <a:lnSpc>
                <a:spcPct val="93000"/>
              </a:lnSpc>
              <a:buClr>
                <a:srgbClr val="000000"/>
              </a:buClr>
              <a:buSzPct val="100000"/>
              <a:buFont typeface="Times New Roman" panose="02020603050405020304" pitchFamily="18" charset="0"/>
              <a:buNone/>
            </a:pPr>
            <a:r>
              <a:rPr lang="en-US" altLang="en-US" sz="2400">
                <a:latin typeface="Calibri" panose="020F0502020204030204" pitchFamily="34" charset="0"/>
              </a:rPr>
              <a:t>Gene </a:t>
            </a:r>
            <a:r>
              <a:rPr lang="en-US" altLang="en-US" sz="2400" i="1">
                <a:latin typeface="Calibri" panose="020F0502020204030204" pitchFamily="34" charset="0"/>
              </a:rPr>
              <a:t>N</a:t>
            </a:r>
            <a:r>
              <a:rPr lang="en-US" altLang="en-US" sz="2400">
                <a:latin typeface="Calibri" panose="020F0502020204030204" pitchFamily="34" charset="0"/>
              </a:rPr>
              <a:t>, sample </a:t>
            </a:r>
            <a:r>
              <a:rPr lang="en-US" altLang="en-US" sz="2400" i="1">
                <a:latin typeface="Calibri" panose="020F0502020204030204" pitchFamily="34" charset="0"/>
              </a:rPr>
              <a:t>M</a:t>
            </a:r>
            <a:endParaRPr lang="en-US" altLang="en-US" sz="2400">
              <a:latin typeface="Calibri" panose="020F0502020204030204" pitchFamily="34" charset="0"/>
            </a:endParaRPr>
          </a:p>
        </p:txBody>
      </p:sp>
      <p:sp>
        <p:nvSpPr>
          <p:cNvPr id="11278" name="TextBox 19">
            <a:extLst>
              <a:ext uri="{FF2B5EF4-FFF2-40B4-BE49-F238E27FC236}">
                <a16:creationId xmlns:a16="http://schemas.microsoft.com/office/drawing/2014/main" id="{82A3EE32-6963-F7F4-EDC9-C4F7F78A4681}"/>
              </a:ext>
            </a:extLst>
          </p:cNvPr>
          <p:cNvSpPr txBox="1">
            <a:spLocks noChangeArrowheads="1"/>
          </p:cNvSpPr>
          <p:nvPr/>
        </p:nvSpPr>
        <p:spPr bwMode="auto">
          <a:xfrm>
            <a:off x="5345113" y="6554788"/>
            <a:ext cx="3048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3200" i="1">
                <a:solidFill>
                  <a:srgbClr val="FF0000"/>
                </a:solidFill>
                <a:latin typeface="Calibri" panose="020F0502020204030204" pitchFamily="34" charset="0"/>
              </a:rPr>
              <a:t>i.e., </a:t>
            </a:r>
            <a:r>
              <a:rPr lang="en-US" altLang="en-US" sz="3200">
                <a:solidFill>
                  <a:srgbClr val="FF0000"/>
                </a:solidFill>
                <a:latin typeface="Calibri" panose="020F0502020204030204" pitchFamily="34" charset="0"/>
              </a:rPr>
              <a:t>a matrix of </a:t>
            </a:r>
            <a:r>
              <a:rPr lang="en-US" altLang="en-US" sz="3200" i="1">
                <a:solidFill>
                  <a:srgbClr val="FF0000"/>
                </a:solidFill>
                <a:latin typeface="Calibri" panose="020F0502020204030204" pitchFamily="34" charset="0"/>
              </a:rPr>
              <a:t>N</a:t>
            </a:r>
            <a:r>
              <a:rPr lang="en-US" altLang="en-US" sz="3200">
                <a:solidFill>
                  <a:srgbClr val="FF0000"/>
                </a:solidFill>
                <a:latin typeface="Calibri" panose="020F0502020204030204" pitchFamily="34" charset="0"/>
              </a:rPr>
              <a:t> x </a:t>
            </a:r>
            <a:r>
              <a:rPr lang="en-US" altLang="en-US" sz="3200" i="1">
                <a:solidFill>
                  <a:srgbClr val="FF0000"/>
                </a:solidFill>
                <a:latin typeface="Calibri" panose="020F0502020204030204" pitchFamily="34" charset="0"/>
              </a:rPr>
              <a:t>M</a:t>
            </a:r>
            <a:r>
              <a:rPr lang="en-US" altLang="en-US" sz="3200">
                <a:solidFill>
                  <a:srgbClr val="FF0000"/>
                </a:solidFill>
                <a:latin typeface="Calibri" panose="020F0502020204030204" pitchFamily="34" charset="0"/>
              </a:rPr>
              <a:t> numbers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9">
            <a:extLst>
              <a:ext uri="{FF2B5EF4-FFF2-40B4-BE49-F238E27FC236}">
                <a16:creationId xmlns:a16="http://schemas.microsoft.com/office/drawing/2014/main" id="{B653B54B-39A9-E2E8-FD43-B0FCD6F74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6" t="62044" r="46114" b="29027"/>
          <a:stretch>
            <a:fillRect/>
          </a:stretch>
        </p:blipFill>
        <p:spPr bwMode="auto">
          <a:xfrm>
            <a:off x="1263650" y="6005513"/>
            <a:ext cx="7586663" cy="9747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19">
            <a:extLst>
              <a:ext uri="{FF2B5EF4-FFF2-40B4-BE49-F238E27FC236}">
                <a16:creationId xmlns:a16="http://schemas.microsoft.com/office/drawing/2014/main" id="{48F4A56A-5D4F-6C26-E4BD-1D8DBF1DC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5" t="43697" r="46112" b="49358"/>
          <a:stretch>
            <a:fillRect/>
          </a:stretch>
        </p:blipFill>
        <p:spPr bwMode="auto">
          <a:xfrm>
            <a:off x="1263650" y="4999038"/>
            <a:ext cx="7586663" cy="758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19">
            <a:extLst>
              <a:ext uri="{FF2B5EF4-FFF2-40B4-BE49-F238E27FC236}">
                <a16:creationId xmlns:a16="http://schemas.microsoft.com/office/drawing/2014/main" id="{0D5BD609-F206-CD09-8A76-B7CD9130B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5" t="21870" r="46112" b="63245"/>
          <a:stretch>
            <a:fillRect/>
          </a:stretch>
        </p:blipFill>
        <p:spPr bwMode="auto">
          <a:xfrm>
            <a:off x="1263650" y="3170238"/>
            <a:ext cx="7586663" cy="1625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Box 25">
            <a:extLst>
              <a:ext uri="{FF2B5EF4-FFF2-40B4-BE49-F238E27FC236}">
                <a16:creationId xmlns:a16="http://schemas.microsoft.com/office/drawing/2014/main" id="{0EAFAD6C-6E68-FBDF-25D3-9243A1DF8763}"/>
              </a:ext>
            </a:extLst>
          </p:cNvPr>
          <p:cNvSpPr txBox="1">
            <a:spLocks noChangeArrowheads="1"/>
          </p:cNvSpPr>
          <p:nvPr/>
        </p:nvSpPr>
        <p:spPr bwMode="auto">
          <a:xfrm>
            <a:off x="8947150" y="7210425"/>
            <a:ext cx="11223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latin typeface="Calibri" panose="020F0502020204030204" pitchFamily="34" charset="0"/>
              </a:rPr>
              <a:t>Wikipedia</a:t>
            </a:r>
          </a:p>
        </p:txBody>
      </p:sp>
      <p:sp>
        <p:nvSpPr>
          <p:cNvPr id="12294" name="TextBox 2">
            <a:extLst>
              <a:ext uri="{FF2B5EF4-FFF2-40B4-BE49-F238E27FC236}">
                <a16:creationId xmlns:a16="http://schemas.microsoft.com/office/drawing/2014/main" id="{7124A327-9D58-E4FB-6E18-225614EF984C}"/>
              </a:ext>
            </a:extLst>
          </p:cNvPr>
          <p:cNvSpPr txBox="1">
            <a:spLocks noChangeArrowheads="1"/>
          </p:cNvSpPr>
          <p:nvPr/>
        </p:nvSpPr>
        <p:spPr bwMode="auto">
          <a:xfrm>
            <a:off x="0" y="122238"/>
            <a:ext cx="1008062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We also needed a measure of the similarity between feature vectors. Here are a few (of many) common distance measures used in clustering.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9">
            <a:extLst>
              <a:ext uri="{FF2B5EF4-FFF2-40B4-BE49-F238E27FC236}">
                <a16:creationId xmlns:a16="http://schemas.microsoft.com/office/drawing/2014/main" id="{DA4C05B1-E0D8-518B-7AFB-077ED342E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6" t="62044" r="46114" b="29027"/>
          <a:stretch>
            <a:fillRect/>
          </a:stretch>
        </p:blipFill>
        <p:spPr bwMode="auto">
          <a:xfrm>
            <a:off x="1263650" y="6005513"/>
            <a:ext cx="7586663" cy="9747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19">
            <a:extLst>
              <a:ext uri="{FF2B5EF4-FFF2-40B4-BE49-F238E27FC236}">
                <a16:creationId xmlns:a16="http://schemas.microsoft.com/office/drawing/2014/main" id="{E995F2B3-4264-4692-74FC-BC3A64F20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5" t="43697" r="46112" b="49358"/>
          <a:stretch>
            <a:fillRect/>
          </a:stretch>
        </p:blipFill>
        <p:spPr bwMode="auto">
          <a:xfrm>
            <a:off x="1263650" y="4999038"/>
            <a:ext cx="7586663" cy="758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19">
            <a:extLst>
              <a:ext uri="{FF2B5EF4-FFF2-40B4-BE49-F238E27FC236}">
                <a16:creationId xmlns:a16="http://schemas.microsoft.com/office/drawing/2014/main" id="{4BCDE93B-633C-6A4B-9D94-F4578E67C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5" t="21870" r="46112" b="63245"/>
          <a:stretch>
            <a:fillRect/>
          </a:stretch>
        </p:blipFill>
        <p:spPr bwMode="auto">
          <a:xfrm>
            <a:off x="1263650" y="3170238"/>
            <a:ext cx="7586663" cy="1625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Box 25">
            <a:extLst>
              <a:ext uri="{FF2B5EF4-FFF2-40B4-BE49-F238E27FC236}">
                <a16:creationId xmlns:a16="http://schemas.microsoft.com/office/drawing/2014/main" id="{0B5D4633-B20D-F890-4325-0639CFAE33C4}"/>
              </a:ext>
            </a:extLst>
          </p:cNvPr>
          <p:cNvSpPr txBox="1">
            <a:spLocks noChangeArrowheads="1"/>
          </p:cNvSpPr>
          <p:nvPr/>
        </p:nvSpPr>
        <p:spPr bwMode="auto">
          <a:xfrm>
            <a:off x="8947150" y="7210425"/>
            <a:ext cx="11223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a:latin typeface="Calibri" panose="020F0502020204030204" pitchFamily="34" charset="0"/>
              </a:rPr>
              <a:t>Wikipedia</a:t>
            </a:r>
          </a:p>
        </p:txBody>
      </p:sp>
      <p:sp>
        <p:nvSpPr>
          <p:cNvPr id="13318" name="TextBox 2">
            <a:extLst>
              <a:ext uri="{FF2B5EF4-FFF2-40B4-BE49-F238E27FC236}">
                <a16:creationId xmlns:a16="http://schemas.microsoft.com/office/drawing/2014/main" id="{E4A1E45A-0C2D-0E10-2272-B802595F73A9}"/>
              </a:ext>
            </a:extLst>
          </p:cNvPr>
          <p:cNvSpPr txBox="1">
            <a:spLocks noChangeArrowheads="1"/>
          </p:cNvSpPr>
          <p:nvPr/>
        </p:nvSpPr>
        <p:spPr bwMode="auto">
          <a:xfrm>
            <a:off x="0" y="122238"/>
            <a:ext cx="1008062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We also needed a measure of the similarity between feature vectors. Here are a few (of many) common distance measures used in clustering.</a:t>
            </a:r>
          </a:p>
        </p:txBody>
      </p:sp>
      <p:cxnSp>
        <p:nvCxnSpPr>
          <p:cNvPr id="13319" name="Straight Connector 8">
            <a:extLst>
              <a:ext uri="{FF2B5EF4-FFF2-40B4-BE49-F238E27FC236}">
                <a16:creationId xmlns:a16="http://schemas.microsoft.com/office/drawing/2014/main" id="{6AE2CFE7-743A-6FB5-31DA-1BDB7C525F50}"/>
              </a:ext>
            </a:extLst>
          </p:cNvPr>
          <p:cNvCxnSpPr>
            <a:cxnSpLocks noChangeShapeType="1"/>
          </p:cNvCxnSpPr>
          <p:nvPr/>
        </p:nvCxnSpPr>
        <p:spPr bwMode="auto">
          <a:xfrm flipV="1">
            <a:off x="6183313" y="1951038"/>
            <a:ext cx="1600200" cy="76200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cxnSp>
        <p:nvCxnSpPr>
          <p:cNvPr id="13320" name="Straight Connector 9">
            <a:extLst>
              <a:ext uri="{FF2B5EF4-FFF2-40B4-BE49-F238E27FC236}">
                <a16:creationId xmlns:a16="http://schemas.microsoft.com/office/drawing/2014/main" id="{4403C446-470A-FAC5-42C3-AAC45FE9745B}"/>
              </a:ext>
            </a:extLst>
          </p:cNvPr>
          <p:cNvCxnSpPr>
            <a:cxnSpLocks noChangeShapeType="1"/>
          </p:cNvCxnSpPr>
          <p:nvPr/>
        </p:nvCxnSpPr>
        <p:spPr bwMode="auto">
          <a:xfrm>
            <a:off x="6183313" y="1951038"/>
            <a:ext cx="1600200" cy="76200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
        <p:nvSpPr>
          <p:cNvPr id="13321" name="TextBox 12">
            <a:extLst>
              <a:ext uri="{FF2B5EF4-FFF2-40B4-BE49-F238E27FC236}">
                <a16:creationId xmlns:a16="http://schemas.microsoft.com/office/drawing/2014/main" id="{BE4AE431-2E21-8C51-38E0-C9EA1471436C}"/>
              </a:ext>
            </a:extLst>
          </p:cNvPr>
          <p:cNvSpPr txBox="1">
            <a:spLocks noChangeArrowheads="1"/>
          </p:cNvSpPr>
          <p:nvPr/>
        </p:nvSpPr>
        <p:spPr bwMode="auto">
          <a:xfrm>
            <a:off x="7554913" y="2524125"/>
            <a:ext cx="25812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4400" b="1">
                <a:solidFill>
                  <a:srgbClr val="FF0000"/>
                </a:solidFill>
                <a:latin typeface="Calibri" panose="020F0502020204030204" pitchFamily="34" charset="0"/>
              </a:rPr>
              <a:t>classifying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8D3C5856-B7C9-074E-3332-6A114F5E4845}"/>
              </a:ext>
            </a:extLst>
          </p:cNvPr>
          <p:cNvSpPr>
            <a:spLocks noChangeArrowheads="1"/>
          </p:cNvSpPr>
          <p:nvPr/>
        </p:nvSpPr>
        <p:spPr bwMode="auto">
          <a:xfrm>
            <a:off x="6165850" y="7256463"/>
            <a:ext cx="3979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i="1">
                <a:latin typeface="Calibri" panose="020F0502020204030204" pitchFamily="34" charset="0"/>
              </a:rPr>
              <a:t>Nature Biotech </a:t>
            </a:r>
            <a:r>
              <a:rPr lang="en-US" altLang="en-US">
                <a:latin typeface="Calibri" panose="020F0502020204030204" pitchFamily="34" charset="0"/>
              </a:rPr>
              <a:t>23(12):1499-1501 (2005)</a:t>
            </a:r>
          </a:p>
        </p:txBody>
      </p:sp>
      <p:grpSp>
        <p:nvGrpSpPr>
          <p:cNvPr id="14339" name="Group 7">
            <a:extLst>
              <a:ext uri="{FF2B5EF4-FFF2-40B4-BE49-F238E27FC236}">
                <a16:creationId xmlns:a16="http://schemas.microsoft.com/office/drawing/2014/main" id="{40E0EF32-1C75-CD9B-51EF-E6E3A89F6E38}"/>
              </a:ext>
            </a:extLst>
          </p:cNvPr>
          <p:cNvGrpSpPr>
            <a:grpSpLocks/>
          </p:cNvGrpSpPr>
          <p:nvPr/>
        </p:nvGrpSpPr>
        <p:grpSpPr bwMode="auto">
          <a:xfrm>
            <a:off x="1293813" y="823913"/>
            <a:ext cx="7632700" cy="6308725"/>
            <a:chOff x="1763712" y="1371600"/>
            <a:chExt cx="6858000" cy="5669280"/>
          </a:xfrm>
        </p:grpSpPr>
        <p:pic>
          <p:nvPicPr>
            <p:cNvPr id="14341" name="Picture 2">
              <a:extLst>
                <a:ext uri="{FF2B5EF4-FFF2-40B4-BE49-F238E27FC236}">
                  <a16:creationId xmlns:a16="http://schemas.microsoft.com/office/drawing/2014/main" id="{E9D71C58-FD6A-27CB-350F-93C871EDB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 t="2286" r="50142" b="47444"/>
            <a:stretch>
              <a:fillRect/>
            </a:stretch>
          </p:blipFill>
          <p:spPr bwMode="auto">
            <a:xfrm>
              <a:off x="1763712" y="1371600"/>
              <a:ext cx="6858000" cy="566928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2">
              <a:extLst>
                <a:ext uri="{FF2B5EF4-FFF2-40B4-BE49-F238E27FC236}">
                  <a16:creationId xmlns:a16="http://schemas.microsoft.com/office/drawing/2014/main" id="{731A6762-D8CC-D28F-D34A-5FF0EE020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847" y="1371600"/>
              <a:ext cx="485775" cy="2571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340" name="TextBox 2">
            <a:extLst>
              <a:ext uri="{FF2B5EF4-FFF2-40B4-BE49-F238E27FC236}">
                <a16:creationId xmlns:a16="http://schemas.microsoft.com/office/drawing/2014/main" id="{09FBBA21-93A7-9306-9E8A-9E8806AD982C}"/>
              </a:ext>
            </a:extLst>
          </p:cNvPr>
          <p:cNvSpPr txBox="1">
            <a:spLocks noChangeArrowheads="1"/>
          </p:cNvSpPr>
          <p:nvPr/>
        </p:nvSpPr>
        <p:spPr bwMode="auto">
          <a:xfrm>
            <a:off x="0" y="122238"/>
            <a:ext cx="100806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en-US" altLang="en-US" sz="4400" b="1">
                <a:latin typeface="Calibri" panose="020F0502020204030204" pitchFamily="34" charset="0"/>
              </a:rPr>
              <a:t>Clustering refresher: 2-D example</a:t>
            </a:r>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2476</TotalTime>
  <Words>3348</Words>
  <Application>Microsoft Office PowerPoint</Application>
  <PresentationFormat>Custom</PresentationFormat>
  <Paragraphs>1200</Paragraphs>
  <Slides>47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GigAssembler</dc:title>
  <dc:creator>Taejoon Kwon</dc:creator>
  <cp:lastModifiedBy>Marcotte</cp:lastModifiedBy>
  <cp:revision>122</cp:revision>
  <cp:lastPrinted>2025-03-25T00:24:19Z</cp:lastPrinted>
  <dcterms:created xsi:type="dcterms:W3CDTF">2011-03-08T14:45:39Z</dcterms:created>
  <dcterms:modified xsi:type="dcterms:W3CDTF">2025-03-25T00:25:09Z</dcterms:modified>
</cp:coreProperties>
</file>